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48" r:id="rId2"/>
    <p:sldId id="347" r:id="rId3"/>
    <p:sldId id="359" r:id="rId4"/>
    <p:sldId id="349" r:id="rId5"/>
    <p:sldId id="360" r:id="rId6"/>
    <p:sldId id="362" r:id="rId7"/>
    <p:sldId id="350" r:id="rId8"/>
    <p:sldId id="351" r:id="rId9"/>
    <p:sldId id="352" r:id="rId10"/>
    <p:sldId id="353" r:id="rId11"/>
    <p:sldId id="355" r:id="rId12"/>
    <p:sldId id="354" r:id="rId13"/>
    <p:sldId id="356" r:id="rId14"/>
    <p:sldId id="357" r:id="rId15"/>
    <p:sldId id="358" r:id="rId16"/>
    <p:sldId id="363" r:id="rId17"/>
    <p:sldId id="3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83F48-FB4A-40DB-8302-E678233639F7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92A3E-DC52-4150-AC33-C596C30A07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72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92A3E-DC52-4150-AC33-C596C30A070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15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89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32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35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59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06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3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62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71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83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14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D0446-3893-418E-9970-5D6759B1299C}" type="datetimeFigureOut">
              <a:rPr lang="en-GB" smtClean="0"/>
              <a:t>21/07/2018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D4EDE-9DFD-4106-B902-C63077BD6EF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98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worldecitizens.net/resource-materials-supporting-the-lambeth-college-projec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8" y="2780928"/>
            <a:ext cx="4010250" cy="2523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0"/>
            <a:ext cx="8712968" cy="1916832"/>
          </a:xfrm>
        </p:spPr>
        <p:txBody>
          <a:bodyPr>
            <a:normAutofit fontScale="90000"/>
          </a:bodyPr>
          <a:lstStyle/>
          <a:p>
            <a:r>
              <a:rPr lang="en-GB" sz="7200" dirty="0" smtClean="0">
                <a:latin typeface="Century Gothic" panose="020B0502020202020204" pitchFamily="34" charset="0"/>
              </a:rPr>
              <a:t/>
            </a:r>
            <a:br>
              <a:rPr lang="en-GB" sz="7200" dirty="0" smtClean="0">
                <a:latin typeface="Century Gothic" panose="020B0502020202020204" pitchFamily="34" charset="0"/>
              </a:rPr>
            </a:br>
            <a:r>
              <a:rPr lang="en-GB" sz="7200" dirty="0">
                <a:latin typeface="Century Gothic" panose="020B0502020202020204" pitchFamily="34" charset="0"/>
              </a:rPr>
              <a:t/>
            </a:r>
            <a:br>
              <a:rPr lang="en-GB" sz="7200" dirty="0">
                <a:latin typeface="Century Gothic" panose="020B0502020202020204" pitchFamily="34" charset="0"/>
              </a:rPr>
            </a:br>
            <a:r>
              <a:rPr lang="en-GB" sz="2700" dirty="0" smtClean="0">
                <a:latin typeface="Century Gothic" panose="020B0502020202020204" pitchFamily="34" charset="0"/>
              </a:rPr>
              <a:t/>
            </a:r>
            <a:br>
              <a:rPr lang="en-GB" sz="2700" dirty="0" smtClean="0">
                <a:latin typeface="Century Gothic" panose="020B0502020202020204" pitchFamily="34" charset="0"/>
              </a:rPr>
            </a:br>
            <a:r>
              <a:rPr lang="en-GB" sz="5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Maisy and Storm make a                   new dog kennel</a:t>
            </a: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Written and illustrated  by</a:t>
            </a:r>
            <a: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Beth </a:t>
            </a:r>
            <a:r>
              <a:rPr lang="en-GB" sz="3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Mead</a:t>
            </a:r>
            <a:br>
              <a:rPr lang="en-GB" sz="3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(aged 11)</a:t>
            </a:r>
            <a: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1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</a:br>
            <a:endParaRPr lang="en-GB" sz="31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25144"/>
            <a:ext cx="9144000" cy="1224136"/>
          </a:xfrm>
        </p:spPr>
        <p:txBody>
          <a:bodyPr>
            <a:normAutofit fontScale="25000" lnSpcReduction="20000"/>
          </a:bodyPr>
          <a:lstStyle/>
          <a:p>
            <a:endParaRPr lang="en-GB" sz="11200" dirty="0" smtClean="0">
              <a:solidFill>
                <a:schemeClr val="tx1"/>
              </a:solidFill>
            </a:endParaRPr>
          </a:p>
          <a:p>
            <a:endParaRPr lang="en-GB" sz="8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80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Computer coding concept: </a:t>
            </a:r>
            <a:r>
              <a:rPr lang="en-GB" sz="8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Generalisation</a:t>
            </a:r>
          </a:p>
          <a:p>
            <a:endParaRPr lang="en-GB" sz="8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6800" dirty="0">
                <a:solidFill>
                  <a:schemeClr val="tx1"/>
                </a:solidFill>
              </a:rPr>
              <a:t/>
            </a:r>
            <a:br>
              <a:rPr lang="en-GB" sz="6800" dirty="0">
                <a:solidFill>
                  <a:schemeClr val="tx1"/>
                </a:solidFill>
              </a:rPr>
            </a:br>
            <a:endParaRPr lang="en-GB" sz="6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5580112" y="2348881"/>
            <a:ext cx="3384376" cy="2736304"/>
          </a:xfrm>
          <a:prstGeom prst="wedgeEllipseCallout">
            <a:avLst>
              <a:gd name="adj1" fmla="val -137452"/>
              <a:gd name="adj2" fmla="val 92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868144" y="3068960"/>
            <a:ext cx="3275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Generalisation</a:t>
            </a:r>
            <a:r>
              <a:rPr lang="en-GB" sz="2400" dirty="0" smtClean="0">
                <a:latin typeface="Century Gothic" panose="020B0502020202020204" pitchFamily="34" charset="0"/>
              </a:rPr>
              <a:t> is recognising patterns, and using previous solutions.</a:t>
            </a:r>
            <a:endParaRPr lang="en-GB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2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The back and front could </a:t>
            </a:r>
            <a:r>
              <a:rPr lang="en-GB" b="1" dirty="0" smtClean="0"/>
              <a:t>also</a:t>
            </a:r>
            <a:r>
              <a:rPr lang="en-GB" dirty="0" smtClean="0"/>
              <a:t> be made in the same way.  They saw a pattern.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226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4361705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361705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12778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9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And the roof, made a bit bigger, could split in two.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575747"/>
            <a:ext cx="7962254" cy="3153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3494">
            <a:off x="2533751" y="1935980"/>
            <a:ext cx="19621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8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940966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After they had made all the panels, they saw that they needed to cut a door in one of them. 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9744">
            <a:off x="2098590" y="5402683"/>
            <a:ext cx="2239229" cy="115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4825950" cy="3595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43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4543151" cy="500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They assembled the parts together.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6507" flipH="1">
            <a:off x="6326951" y="4869161"/>
            <a:ext cx="1584176" cy="126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0650">
            <a:off x="1859938" y="2119342"/>
            <a:ext cx="1276658" cy="120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7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435280" cy="36490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They did this by recognising the pattern, and by using the </a:t>
            </a:r>
            <a:r>
              <a:rPr lang="en-GB" b="1" dirty="0" smtClean="0"/>
              <a:t>first</a:t>
            </a:r>
            <a:r>
              <a:rPr lang="en-GB" dirty="0" smtClean="0"/>
              <a:t> main panel that they made as the </a:t>
            </a:r>
            <a:r>
              <a:rPr lang="en-GB" b="1" dirty="0" smtClean="0"/>
              <a:t>key </a:t>
            </a:r>
            <a:r>
              <a:rPr lang="en-GB" dirty="0" smtClean="0"/>
              <a:t>to making the whole kennel.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5121490"/>
            <a:ext cx="1948715" cy="149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21490"/>
            <a:ext cx="1944216" cy="1389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99933"/>
            <a:ext cx="3653487" cy="402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6482732" y="3311783"/>
            <a:ext cx="1171049" cy="1327463"/>
          </a:xfrm>
          <a:prstGeom prst="wedgeRoundRectCallout">
            <a:avLst>
              <a:gd name="adj1" fmla="val 29767"/>
              <a:gd name="adj2" fmla="val 8910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55482" y="3513849"/>
            <a:ext cx="1404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all we need is a carpet…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1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And they found a carpet at the pet shop.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20" y="1683814"/>
            <a:ext cx="3635275" cy="2897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31445" y="4581128"/>
            <a:ext cx="2789029" cy="213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1141" y="4684531"/>
            <a:ext cx="2700304" cy="192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4101570" y="2505962"/>
            <a:ext cx="1838581" cy="2084500"/>
          </a:xfrm>
          <a:prstGeom prst="wedgeRoundRectCallout">
            <a:avLst>
              <a:gd name="adj1" fmla="val -31525"/>
              <a:gd name="adj2" fmla="val 8531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59678" y="2559137"/>
            <a:ext cx="17804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like this one.  The </a:t>
            </a:r>
            <a:r>
              <a:rPr lang="en-GB" b="1" dirty="0" smtClean="0">
                <a:solidFill>
                  <a:srgbClr val="FF0000"/>
                </a:solidFill>
              </a:rPr>
              <a:t>repeating pattern </a:t>
            </a:r>
            <a:r>
              <a:rPr lang="en-GB" dirty="0" smtClean="0"/>
              <a:t>reminds me of the process of building my  kennel!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574950" y="3212976"/>
            <a:ext cx="1800200" cy="1368152"/>
          </a:xfrm>
          <a:prstGeom prst="wedgeRoundRectCallout">
            <a:avLst>
              <a:gd name="adj1" fmla="val -10030"/>
              <a:gd name="adj2" fmla="val 8237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583730" y="3390133"/>
            <a:ext cx="1791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That process </a:t>
            </a:r>
            <a:r>
              <a:rPr lang="en-GB" dirty="0"/>
              <a:t>is </a:t>
            </a:r>
            <a:r>
              <a:rPr lang="en-GB" dirty="0" smtClean="0"/>
              <a:t>called </a:t>
            </a:r>
            <a:r>
              <a:rPr lang="en-GB" b="1" dirty="0" smtClean="0">
                <a:solidFill>
                  <a:srgbClr val="FF0000"/>
                </a:solidFill>
              </a:rPr>
              <a:t>Generalisation</a:t>
            </a:r>
            <a:r>
              <a:rPr lang="en-GB" dirty="0" smtClean="0"/>
              <a:t>.</a:t>
            </a:r>
            <a:endParaRPr lang="en-GB" dirty="0"/>
          </a:p>
          <a:p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2924944"/>
            <a:ext cx="2520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“</a:t>
            </a:r>
            <a:r>
              <a:rPr lang="en-GB" sz="2400" dirty="0"/>
              <a:t>Programming is a skill best acquired by </a:t>
            </a:r>
            <a:r>
              <a:rPr lang="en-GB" sz="2400" dirty="0">
                <a:solidFill>
                  <a:srgbClr val="FF0000"/>
                </a:solidFill>
              </a:rPr>
              <a:t>practice and </a:t>
            </a:r>
            <a:r>
              <a:rPr lang="en-GB" sz="2400" dirty="0" smtClean="0">
                <a:solidFill>
                  <a:srgbClr val="FF0000"/>
                </a:solidFill>
              </a:rPr>
              <a:t>example</a:t>
            </a:r>
            <a:r>
              <a:rPr lang="en-GB" sz="2400" dirty="0" smtClean="0"/>
              <a:t>.”</a:t>
            </a:r>
            <a:endParaRPr lang="en-GB" sz="2400" dirty="0"/>
          </a:p>
        </p:txBody>
      </p:sp>
      <p:pic>
        <p:nvPicPr>
          <p:cNvPr id="2050" name="Picture 2" descr="http://media3.picsearch.com/is?fEk5Y1mfWZOLj2wnRLECC08AVLmOiFYU2YVRpr-J6P4&amp;height=2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391" y="2572255"/>
            <a:ext cx="3901757" cy="390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179512" y="2572255"/>
            <a:ext cx="3600400" cy="3088993"/>
          </a:xfrm>
          <a:prstGeom prst="wedgeRoundRectCallout">
            <a:avLst>
              <a:gd name="adj1" fmla="val 128266"/>
              <a:gd name="adj2" fmla="val 1697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7544" y="263931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Alan Turing </a:t>
            </a:r>
            <a:r>
              <a:rPr lang="en-GB" sz="2400" dirty="0"/>
              <a:t>is often called the father of modern computing. He was a brilliant mathematician and logician. He developed the idea of the modern computer and artificial intelligence. During the Second World War he worked for the </a:t>
            </a:r>
            <a:r>
              <a:rPr lang="en-GB" sz="2400" dirty="0" smtClean="0"/>
              <a:t>government, </a:t>
            </a:r>
            <a:r>
              <a:rPr lang="en-GB" sz="2400" dirty="0"/>
              <a:t>breaking the </a:t>
            </a:r>
            <a:r>
              <a:rPr lang="en-GB" sz="2400" dirty="0" smtClean="0"/>
              <a:t>Enigma Code </a:t>
            </a:r>
            <a:r>
              <a:rPr lang="en-GB" sz="2400" dirty="0" smtClean="0">
                <a:solidFill>
                  <a:srgbClr val="FF0000"/>
                </a:solidFill>
              </a:rPr>
              <a:t>by finding the patterns in the code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35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764704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dirty="0"/>
              <a:t>P</a:t>
            </a:r>
            <a:r>
              <a:rPr lang="en-GB" sz="2400" dirty="0" smtClean="0"/>
              <a:t>atterns (Generalisation) from the </a:t>
            </a:r>
            <a:r>
              <a:rPr lang="en-GB" sz="2400" dirty="0" smtClean="0">
                <a:hlinkClick r:id="rId2"/>
              </a:rPr>
              <a:t>Penguin Game</a:t>
            </a:r>
            <a:r>
              <a:rPr lang="en-GB" sz="2400" dirty="0" smtClean="0"/>
              <a:t> (Second game down)</a:t>
            </a:r>
            <a:endParaRPr lang="en-GB" sz="2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9861" y="764704"/>
            <a:ext cx="9673465" cy="5438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28184" y="3356992"/>
            <a:ext cx="151216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 smtClean="0"/>
              <a:t>Can you see how these four coding blocks (left and right) form a repeating  pattern?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368353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764704"/>
            <a:ext cx="3168352" cy="648073"/>
          </a:xfrm>
        </p:spPr>
        <p:txBody>
          <a:bodyPr>
            <a:normAutofit fontScale="90000"/>
          </a:bodyPr>
          <a:lstStyle/>
          <a:p>
            <a:pPr algn="l"/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/>
              <a:t/>
            </a:r>
            <a:br>
              <a:rPr lang="en-GB" sz="1300" dirty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/>
              <a:t/>
            </a:r>
            <a:br>
              <a:rPr lang="en-GB" sz="1300" dirty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/>
              <a:t/>
            </a:r>
            <a:br>
              <a:rPr lang="en-GB" sz="1300" dirty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/>
              <a:t/>
            </a:r>
            <a:br>
              <a:rPr lang="en-GB" sz="1300" dirty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/>
              <a:t/>
            </a:r>
            <a:br>
              <a:rPr lang="en-GB" sz="1300" dirty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      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2000" dirty="0" smtClean="0">
                <a:latin typeface="Century Gothic" panose="020B0502020202020204" pitchFamily="34" charset="0"/>
              </a:rPr>
              <a:t>Maisy is a real dog who  lives with Beth and her family, in Merton, London. </a:t>
            </a:r>
            <a:r>
              <a:rPr lang="en-GB" sz="1600" dirty="0" smtClean="0">
                <a:latin typeface="Century Gothic" panose="020B0502020202020204" pitchFamily="34" charset="0"/>
              </a:rPr>
              <a:t/>
            </a:r>
            <a:br>
              <a:rPr lang="en-GB" sz="1600" dirty="0" smtClean="0">
                <a:latin typeface="Century Gothic" panose="020B0502020202020204" pitchFamily="34" charset="0"/>
              </a:rPr>
            </a:br>
            <a:r>
              <a:rPr lang="en-GB" sz="1600" dirty="0" smtClean="0">
                <a:latin typeface="Century Gothic" panose="020B0502020202020204" pitchFamily="34" charset="0"/>
              </a:rPr>
              <a:t/>
            </a:r>
            <a:br>
              <a:rPr lang="en-GB" sz="1600" dirty="0" smtClean="0">
                <a:latin typeface="Century Gothic" panose="020B0502020202020204" pitchFamily="34" charset="0"/>
              </a:rPr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300" dirty="0" smtClean="0"/>
              <a:t> </a:t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1300" dirty="0" smtClean="0"/>
              <a:t/>
            </a:r>
            <a:br>
              <a:rPr lang="en-GB" sz="1300" dirty="0" smtClean="0"/>
            </a:br>
            <a:r>
              <a:rPr lang="en-GB" sz="2000" dirty="0" smtClean="0">
                <a:latin typeface="Century Gothic" panose="020B0502020202020204" pitchFamily="34" charset="0"/>
              </a:rPr>
              <a:t>This is Malika.  She is a real cat, who also lives in Merton.   She is Beth’s Auntie Justine’s cat.</a:t>
            </a:r>
            <a:br>
              <a:rPr lang="en-GB" sz="2000" dirty="0" smtClean="0">
                <a:latin typeface="Century Gothic" panose="020B0502020202020204" pitchFamily="34" charset="0"/>
              </a:rPr>
            </a:br>
            <a:r>
              <a:rPr lang="en-GB" sz="2000" dirty="0" smtClean="0">
                <a:latin typeface="Century Gothic" panose="020B0502020202020204" pitchFamily="34" charset="0"/>
              </a:rPr>
              <a:t/>
            </a:r>
            <a:br>
              <a:rPr lang="en-GB" sz="2000" dirty="0" smtClean="0">
                <a:latin typeface="Century Gothic" panose="020B0502020202020204" pitchFamily="34" charset="0"/>
              </a:rPr>
            </a:br>
            <a:r>
              <a:rPr lang="en-GB" sz="2000" dirty="0" smtClean="0">
                <a:latin typeface="Century Gothic" panose="020B0502020202020204" pitchFamily="34" charset="0"/>
              </a:rPr>
              <a:t>Storm is a fictional (made up) friend to Maisy.</a:t>
            </a:r>
            <a:br>
              <a:rPr lang="en-GB" sz="2000" dirty="0" smtClean="0">
                <a:latin typeface="Century Gothic" panose="020B0502020202020204" pitchFamily="34" charset="0"/>
              </a:rPr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Picture 2" descr="C:\Users\owner\Documents\Koda folder\Photos\IMG_067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083" y="582864"/>
            <a:ext cx="3794845" cy="2846135"/>
          </a:xfr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51941" y="764704"/>
            <a:ext cx="2037087" cy="1560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:\Users\owner\Documents\Koda folder\Justine's cat Malika\Cat 2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3016"/>
            <a:ext cx="3816424" cy="3168352"/>
          </a:xfrm>
          <a:prstGeom prst="rect">
            <a:avLst/>
          </a:prstGeom>
          <a:noFill/>
          <a:ex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727" y="3949794"/>
            <a:ext cx="1628038" cy="1207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41727" y="5679706"/>
            <a:ext cx="1457517" cy="104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46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Storm had just moved house.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0032" y="4077072"/>
            <a:ext cx="337185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3249988" y="1674674"/>
            <a:ext cx="3050203" cy="2175922"/>
          </a:xfrm>
          <a:prstGeom prst="cloudCallout">
            <a:avLst>
              <a:gd name="adj1" fmla="val 41303"/>
              <a:gd name="adj2" fmla="val 5728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641807" y="1854694"/>
            <a:ext cx="23042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 wonder what my new dog kennel will look like…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9321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900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He went to the address…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44" y="1556792"/>
            <a:ext cx="3982556" cy="459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4788024" y="2420888"/>
            <a:ext cx="2592288" cy="1584176"/>
          </a:xfrm>
          <a:prstGeom prst="wedgeRoundRectCallout">
            <a:avLst>
              <a:gd name="adj1" fmla="val 30422"/>
              <a:gd name="adj2" fmla="val 6723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34505" y="2520478"/>
            <a:ext cx="22257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Aaargh! It looks like it will fall down!</a:t>
            </a:r>
            <a:endParaRPr lang="en-GB" sz="2800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8144" y="4293096"/>
            <a:ext cx="2868079" cy="2049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6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Storm went next door to say, “ </a:t>
            </a:r>
            <a:r>
              <a:rPr lang="en-GB" dirty="0"/>
              <a:t>H</a:t>
            </a:r>
            <a:r>
              <a:rPr lang="en-GB" dirty="0" smtClean="0"/>
              <a:t>ello.”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996952"/>
            <a:ext cx="2865368" cy="204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3284984"/>
            <a:ext cx="2666346" cy="199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2269794" y="2132856"/>
            <a:ext cx="1942165" cy="1152128"/>
          </a:xfrm>
          <a:prstGeom prst="wedgeRoundRectCallout">
            <a:avLst>
              <a:gd name="adj1" fmla="val -48152"/>
              <a:gd name="adj2" fmla="val 10988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269794" y="2141964"/>
            <a:ext cx="21581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Hello, I’m  Maisy.</a:t>
            </a:r>
          </a:p>
          <a:p>
            <a:r>
              <a:rPr lang="en-GB" dirty="0" smtClean="0"/>
              <a:t>I think the kennel you live in looks like it will fall down!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995936" y="3717032"/>
            <a:ext cx="1609130" cy="1560616"/>
          </a:xfrm>
          <a:prstGeom prst="wedgeRoundRectCallout">
            <a:avLst>
              <a:gd name="adj1" fmla="val 106851"/>
              <a:gd name="adj2" fmla="val -5028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995937" y="3897175"/>
            <a:ext cx="1609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 thought the same thing! And I’m Storm by the way.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1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Maisy said that she would help Storm to re-build his kennel.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3960548"/>
            <a:ext cx="2736304" cy="199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44" y="1340768"/>
            <a:ext cx="3982556" cy="4596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4603736" y="2348880"/>
            <a:ext cx="2304256" cy="1290232"/>
          </a:xfrm>
          <a:prstGeom prst="cloudCallout">
            <a:avLst>
              <a:gd name="adj1" fmla="val 1082"/>
              <a:gd name="adj2" fmla="val 8048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932040" y="2670830"/>
            <a:ext cx="1663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worse than I thought…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They went to buy the materials – wood, nails, and screws.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23351"/>
            <a:ext cx="1440160" cy="1265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524" y="2795646"/>
            <a:ext cx="1276658" cy="120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3238">
            <a:off x="556299" y="2021935"/>
            <a:ext cx="2753902" cy="201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3111">
            <a:off x="1293224" y="4280103"/>
            <a:ext cx="2753902" cy="201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They made the first side panel.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890838"/>
            <a:ext cx="16573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880" y="2376301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7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They saw that the other side of the kennel could be the same……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76871"/>
            <a:ext cx="2862239" cy="210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13781</TotalTime>
  <Words>370</Words>
  <Application>Microsoft Office PowerPoint</Application>
  <PresentationFormat>On-screen Show (4:3)</PresentationFormat>
  <Paragraphs>35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 Maisy and Storm make a                   new dog kennel  Written and illustrated  by Beth Mead  (aged 11) </vt:lpstr>
      <vt:lpstr>                              Maisy is a real dog who  lives with Beth and her family, in Merton, London.               This is Malika.  She is a real cat, who also lives in Merton.   She is Beth’s Auntie Justine’s cat.  Storm is a fictional (made up) friend to Maisy.    </vt:lpstr>
      <vt:lpstr>Storm had just moved house.</vt:lpstr>
      <vt:lpstr>He went to the address…</vt:lpstr>
      <vt:lpstr>Storm went next door to say, “ Hello.”</vt:lpstr>
      <vt:lpstr>Maisy said that she would help Storm to re-build his kennel.</vt:lpstr>
      <vt:lpstr>They went to buy the materials – wood, nails, and screws.</vt:lpstr>
      <vt:lpstr>They made the first side panel.</vt:lpstr>
      <vt:lpstr>They saw that the other side of the kennel could be the same……</vt:lpstr>
      <vt:lpstr>The back and front could also be made in the same way.  They saw a pattern.</vt:lpstr>
      <vt:lpstr>And the roof, made a bit bigger, could split in two.</vt:lpstr>
      <vt:lpstr>After they had made all the panels, they saw that they needed to cut a door in one of them. </vt:lpstr>
      <vt:lpstr>They assembled the parts together.</vt:lpstr>
      <vt:lpstr>They did this by recognising the pattern, and by using the first main panel that they made as the key to making the whole kennel.</vt:lpstr>
      <vt:lpstr>And they found a carpet at the pet shop.</vt:lpstr>
      <vt:lpstr>PowerPoint Presentation</vt:lpstr>
      <vt:lpstr>Patterns (Generalisation) from the Penguin Game (Second game down)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with Koda</dc:title>
  <dc:creator>owner</dc:creator>
  <cp:lastModifiedBy>owner</cp:lastModifiedBy>
  <cp:revision>661</cp:revision>
  <dcterms:created xsi:type="dcterms:W3CDTF">2016-08-09T12:18:57Z</dcterms:created>
  <dcterms:modified xsi:type="dcterms:W3CDTF">2018-07-21T10:15:42Z</dcterms:modified>
</cp:coreProperties>
</file>