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4" r:id="rId7"/>
    <p:sldId id="268" r:id="rId8"/>
    <p:sldId id="283" r:id="rId9"/>
    <p:sldId id="265" r:id="rId10"/>
    <p:sldId id="277" r:id="rId11"/>
    <p:sldId id="274" r:id="rId12"/>
    <p:sldId id="275" r:id="rId13"/>
    <p:sldId id="282" r:id="rId14"/>
    <p:sldId id="278" r:id="rId15"/>
    <p:sldId id="280" r:id="rId16"/>
    <p:sldId id="269" r:id="rId17"/>
    <p:sldId id="286" r:id="rId18"/>
    <p:sldId id="272" r:id="rId19"/>
    <p:sldId id="271" r:id="rId20"/>
    <p:sldId id="284" r:id="rId21"/>
    <p:sldId id="260"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77" d="100"/>
          <a:sy n="77" d="100"/>
        </p:scale>
        <p:origin x="-11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575BA-CA81-4FAC-8BB8-45E58E9DE43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cs-CZ"/>
        </a:p>
      </dgm:t>
    </dgm:pt>
    <dgm:pt modelId="{25AD86E0-5B3D-46E1-9F24-60B1F7506A58}">
      <dgm:prSet phldrT="[Text]"/>
      <dgm:spPr/>
      <dgm:t>
        <a:bodyPr/>
        <a:lstStyle/>
        <a:p>
          <a:r>
            <a:rPr lang="cs-CZ" dirty="0" smtClean="0"/>
            <a:t>ART</a:t>
          </a:r>
          <a:endParaRPr lang="cs-CZ" dirty="0"/>
        </a:p>
      </dgm:t>
    </dgm:pt>
    <dgm:pt modelId="{45DD3CAA-B9B1-4E67-AA67-82EE691D534B}" type="parTrans" cxnId="{61724D3F-FE2A-4CC4-A00D-F939D6BF4DDE}">
      <dgm:prSet/>
      <dgm:spPr/>
      <dgm:t>
        <a:bodyPr/>
        <a:lstStyle/>
        <a:p>
          <a:endParaRPr lang="cs-CZ"/>
        </a:p>
      </dgm:t>
    </dgm:pt>
    <dgm:pt modelId="{E40FF95B-E6D2-4837-83A7-4283DAB370B3}" type="sibTrans" cxnId="{61724D3F-FE2A-4CC4-A00D-F939D6BF4DDE}">
      <dgm:prSet/>
      <dgm:spPr/>
      <dgm:t>
        <a:bodyPr/>
        <a:lstStyle/>
        <a:p>
          <a:endParaRPr lang="cs-CZ"/>
        </a:p>
      </dgm:t>
    </dgm:pt>
    <dgm:pt modelId="{8B569615-175C-47C5-99C4-02AA2618D5CA}">
      <dgm:prSet phldrT="[Text]"/>
      <dgm:spPr/>
      <dgm:t>
        <a:bodyPr/>
        <a:lstStyle/>
        <a:p>
          <a:r>
            <a:rPr lang="cs-CZ" dirty="0" smtClean="0"/>
            <a:t>LANGUAGE</a:t>
          </a:r>
          <a:endParaRPr lang="cs-CZ" dirty="0"/>
        </a:p>
      </dgm:t>
    </dgm:pt>
    <dgm:pt modelId="{891C03A3-0142-41B5-B2E6-6D6A120E4006}" type="parTrans" cxnId="{4EA0460F-C2E0-4452-A600-4F5DB34F50A2}">
      <dgm:prSet/>
      <dgm:spPr/>
      <dgm:t>
        <a:bodyPr/>
        <a:lstStyle/>
        <a:p>
          <a:endParaRPr lang="cs-CZ"/>
        </a:p>
      </dgm:t>
    </dgm:pt>
    <dgm:pt modelId="{DA8E380E-3DA5-4110-8410-47550CB13215}" type="sibTrans" cxnId="{4EA0460F-C2E0-4452-A600-4F5DB34F50A2}">
      <dgm:prSet/>
      <dgm:spPr/>
      <dgm:t>
        <a:bodyPr/>
        <a:lstStyle/>
        <a:p>
          <a:endParaRPr lang="cs-CZ"/>
        </a:p>
      </dgm:t>
    </dgm:pt>
    <dgm:pt modelId="{582E4A0E-C50E-4841-96E4-358791B35F08}">
      <dgm:prSet phldrT="[Text]"/>
      <dgm:spPr/>
      <dgm:t>
        <a:bodyPr/>
        <a:lstStyle/>
        <a:p>
          <a:r>
            <a:rPr lang="cs-CZ" dirty="0" smtClean="0"/>
            <a:t>ICT (CS)</a:t>
          </a:r>
          <a:endParaRPr lang="cs-CZ" dirty="0"/>
        </a:p>
      </dgm:t>
    </dgm:pt>
    <dgm:pt modelId="{8EF0E306-9B39-4549-97AD-947599651AFE}" type="parTrans" cxnId="{F66467F2-4F9C-4B69-AE14-F72B5213C9E3}">
      <dgm:prSet/>
      <dgm:spPr/>
      <dgm:t>
        <a:bodyPr/>
        <a:lstStyle/>
        <a:p>
          <a:endParaRPr lang="cs-CZ"/>
        </a:p>
      </dgm:t>
    </dgm:pt>
    <dgm:pt modelId="{5EFAD22F-CB96-4C8B-B1AF-6BC324D4E8EA}" type="sibTrans" cxnId="{F66467F2-4F9C-4B69-AE14-F72B5213C9E3}">
      <dgm:prSet/>
      <dgm:spPr/>
      <dgm:t>
        <a:bodyPr/>
        <a:lstStyle/>
        <a:p>
          <a:endParaRPr lang="cs-CZ"/>
        </a:p>
      </dgm:t>
    </dgm:pt>
    <dgm:pt modelId="{D10299C1-B791-495F-AE63-AEF3958D0EFB}" type="pres">
      <dgm:prSet presAssocID="{986575BA-CA81-4FAC-8BB8-45E58E9DE431}" presName="Name0" presStyleCnt="0">
        <dgm:presLayoutVars>
          <dgm:dir/>
          <dgm:resizeHandles val="exact"/>
        </dgm:presLayoutVars>
      </dgm:prSet>
      <dgm:spPr/>
      <dgm:t>
        <a:bodyPr/>
        <a:lstStyle/>
        <a:p>
          <a:endParaRPr lang="cs-CZ"/>
        </a:p>
      </dgm:t>
    </dgm:pt>
    <dgm:pt modelId="{7F98611F-1EA7-4BB6-9D50-A01B66A24ABF}" type="pres">
      <dgm:prSet presAssocID="{25AD86E0-5B3D-46E1-9F24-60B1F7506A58}" presName="node" presStyleLbl="node1" presStyleIdx="0" presStyleCnt="3">
        <dgm:presLayoutVars>
          <dgm:bulletEnabled val="1"/>
        </dgm:presLayoutVars>
      </dgm:prSet>
      <dgm:spPr/>
      <dgm:t>
        <a:bodyPr/>
        <a:lstStyle/>
        <a:p>
          <a:endParaRPr lang="cs-CZ"/>
        </a:p>
      </dgm:t>
    </dgm:pt>
    <dgm:pt modelId="{2743E191-7BEA-4AF4-831D-08A38A157347}" type="pres">
      <dgm:prSet presAssocID="{E40FF95B-E6D2-4837-83A7-4283DAB370B3}" presName="sibTrans" presStyleLbl="sibTrans2D1" presStyleIdx="0" presStyleCnt="3"/>
      <dgm:spPr/>
      <dgm:t>
        <a:bodyPr/>
        <a:lstStyle/>
        <a:p>
          <a:endParaRPr lang="cs-CZ"/>
        </a:p>
      </dgm:t>
    </dgm:pt>
    <dgm:pt modelId="{311531A5-49A4-4E9E-9555-076CF5185913}" type="pres">
      <dgm:prSet presAssocID="{E40FF95B-E6D2-4837-83A7-4283DAB370B3}" presName="connectorText" presStyleLbl="sibTrans2D1" presStyleIdx="0" presStyleCnt="3"/>
      <dgm:spPr/>
      <dgm:t>
        <a:bodyPr/>
        <a:lstStyle/>
        <a:p>
          <a:endParaRPr lang="cs-CZ"/>
        </a:p>
      </dgm:t>
    </dgm:pt>
    <dgm:pt modelId="{0961DBF5-A9D0-42BC-BCF0-A1DC5F0EEE77}" type="pres">
      <dgm:prSet presAssocID="{8B569615-175C-47C5-99C4-02AA2618D5CA}" presName="node" presStyleLbl="node1" presStyleIdx="1" presStyleCnt="3">
        <dgm:presLayoutVars>
          <dgm:bulletEnabled val="1"/>
        </dgm:presLayoutVars>
      </dgm:prSet>
      <dgm:spPr/>
      <dgm:t>
        <a:bodyPr/>
        <a:lstStyle/>
        <a:p>
          <a:endParaRPr lang="cs-CZ"/>
        </a:p>
      </dgm:t>
    </dgm:pt>
    <dgm:pt modelId="{0BF5C2B9-FE87-4555-BD74-11C0264BAD7A}" type="pres">
      <dgm:prSet presAssocID="{DA8E380E-3DA5-4110-8410-47550CB13215}" presName="sibTrans" presStyleLbl="sibTrans2D1" presStyleIdx="1" presStyleCnt="3"/>
      <dgm:spPr/>
      <dgm:t>
        <a:bodyPr/>
        <a:lstStyle/>
        <a:p>
          <a:endParaRPr lang="cs-CZ"/>
        </a:p>
      </dgm:t>
    </dgm:pt>
    <dgm:pt modelId="{A6209BAE-4E79-46C4-9AD7-1D023E581E9B}" type="pres">
      <dgm:prSet presAssocID="{DA8E380E-3DA5-4110-8410-47550CB13215}" presName="connectorText" presStyleLbl="sibTrans2D1" presStyleIdx="1" presStyleCnt="3"/>
      <dgm:spPr/>
      <dgm:t>
        <a:bodyPr/>
        <a:lstStyle/>
        <a:p>
          <a:endParaRPr lang="cs-CZ"/>
        </a:p>
      </dgm:t>
    </dgm:pt>
    <dgm:pt modelId="{76446C2D-818E-4130-95DC-012EF53D65DF}" type="pres">
      <dgm:prSet presAssocID="{582E4A0E-C50E-4841-96E4-358791B35F08}" presName="node" presStyleLbl="node1" presStyleIdx="2" presStyleCnt="3">
        <dgm:presLayoutVars>
          <dgm:bulletEnabled val="1"/>
        </dgm:presLayoutVars>
      </dgm:prSet>
      <dgm:spPr/>
      <dgm:t>
        <a:bodyPr/>
        <a:lstStyle/>
        <a:p>
          <a:endParaRPr lang="cs-CZ"/>
        </a:p>
      </dgm:t>
    </dgm:pt>
    <dgm:pt modelId="{30B1999C-0334-4BFC-ABAD-02E80DB582D2}" type="pres">
      <dgm:prSet presAssocID="{5EFAD22F-CB96-4C8B-B1AF-6BC324D4E8EA}" presName="sibTrans" presStyleLbl="sibTrans2D1" presStyleIdx="2" presStyleCnt="3"/>
      <dgm:spPr/>
      <dgm:t>
        <a:bodyPr/>
        <a:lstStyle/>
        <a:p>
          <a:endParaRPr lang="cs-CZ"/>
        </a:p>
      </dgm:t>
    </dgm:pt>
    <dgm:pt modelId="{08111D9C-5947-42F5-AA24-1A0564892E79}" type="pres">
      <dgm:prSet presAssocID="{5EFAD22F-CB96-4C8B-B1AF-6BC324D4E8EA}" presName="connectorText" presStyleLbl="sibTrans2D1" presStyleIdx="2" presStyleCnt="3"/>
      <dgm:spPr/>
      <dgm:t>
        <a:bodyPr/>
        <a:lstStyle/>
        <a:p>
          <a:endParaRPr lang="cs-CZ"/>
        </a:p>
      </dgm:t>
    </dgm:pt>
  </dgm:ptLst>
  <dgm:cxnLst>
    <dgm:cxn modelId="{055FBC7D-F999-49EC-9D19-33B501D9E2E5}" type="presOf" srcId="{5EFAD22F-CB96-4C8B-B1AF-6BC324D4E8EA}" destId="{08111D9C-5947-42F5-AA24-1A0564892E79}" srcOrd="1" destOrd="0" presId="urn:microsoft.com/office/officeart/2005/8/layout/cycle7"/>
    <dgm:cxn modelId="{BCA686A8-2FCA-4FB0-B860-17F736FDD877}" type="presOf" srcId="{25AD86E0-5B3D-46E1-9F24-60B1F7506A58}" destId="{7F98611F-1EA7-4BB6-9D50-A01B66A24ABF}" srcOrd="0" destOrd="0" presId="urn:microsoft.com/office/officeart/2005/8/layout/cycle7"/>
    <dgm:cxn modelId="{F169B9D1-8B46-4D37-871D-3ABD9E0E168F}" type="presOf" srcId="{E40FF95B-E6D2-4837-83A7-4283DAB370B3}" destId="{311531A5-49A4-4E9E-9555-076CF5185913}" srcOrd="1" destOrd="0" presId="urn:microsoft.com/office/officeart/2005/8/layout/cycle7"/>
    <dgm:cxn modelId="{BC6F6395-7CA4-45D1-9D32-1307DC87527C}" type="presOf" srcId="{DA8E380E-3DA5-4110-8410-47550CB13215}" destId="{0BF5C2B9-FE87-4555-BD74-11C0264BAD7A}" srcOrd="0" destOrd="0" presId="urn:microsoft.com/office/officeart/2005/8/layout/cycle7"/>
    <dgm:cxn modelId="{8899810C-9A07-4C84-9FBD-B6A0F528C031}" type="presOf" srcId="{DA8E380E-3DA5-4110-8410-47550CB13215}" destId="{A6209BAE-4E79-46C4-9AD7-1D023E581E9B}" srcOrd="1" destOrd="0" presId="urn:microsoft.com/office/officeart/2005/8/layout/cycle7"/>
    <dgm:cxn modelId="{F66467F2-4F9C-4B69-AE14-F72B5213C9E3}" srcId="{986575BA-CA81-4FAC-8BB8-45E58E9DE431}" destId="{582E4A0E-C50E-4841-96E4-358791B35F08}" srcOrd="2" destOrd="0" parTransId="{8EF0E306-9B39-4549-97AD-947599651AFE}" sibTransId="{5EFAD22F-CB96-4C8B-B1AF-6BC324D4E8EA}"/>
    <dgm:cxn modelId="{61724D3F-FE2A-4CC4-A00D-F939D6BF4DDE}" srcId="{986575BA-CA81-4FAC-8BB8-45E58E9DE431}" destId="{25AD86E0-5B3D-46E1-9F24-60B1F7506A58}" srcOrd="0" destOrd="0" parTransId="{45DD3CAA-B9B1-4E67-AA67-82EE691D534B}" sibTransId="{E40FF95B-E6D2-4837-83A7-4283DAB370B3}"/>
    <dgm:cxn modelId="{4EA0460F-C2E0-4452-A600-4F5DB34F50A2}" srcId="{986575BA-CA81-4FAC-8BB8-45E58E9DE431}" destId="{8B569615-175C-47C5-99C4-02AA2618D5CA}" srcOrd="1" destOrd="0" parTransId="{891C03A3-0142-41B5-B2E6-6D6A120E4006}" sibTransId="{DA8E380E-3DA5-4110-8410-47550CB13215}"/>
    <dgm:cxn modelId="{F41A0626-2FB9-43E9-BF90-D742B84E5EF9}" type="presOf" srcId="{8B569615-175C-47C5-99C4-02AA2618D5CA}" destId="{0961DBF5-A9D0-42BC-BCF0-A1DC5F0EEE77}" srcOrd="0" destOrd="0" presId="urn:microsoft.com/office/officeart/2005/8/layout/cycle7"/>
    <dgm:cxn modelId="{3C3ECBC1-7FCB-45A9-8D97-FD0B8E2E4A9C}" type="presOf" srcId="{5EFAD22F-CB96-4C8B-B1AF-6BC324D4E8EA}" destId="{30B1999C-0334-4BFC-ABAD-02E80DB582D2}" srcOrd="0" destOrd="0" presId="urn:microsoft.com/office/officeart/2005/8/layout/cycle7"/>
    <dgm:cxn modelId="{EC41683D-D4C9-4732-BEAE-8BB37FE6A0FA}" type="presOf" srcId="{986575BA-CA81-4FAC-8BB8-45E58E9DE431}" destId="{D10299C1-B791-495F-AE63-AEF3958D0EFB}" srcOrd="0" destOrd="0" presId="urn:microsoft.com/office/officeart/2005/8/layout/cycle7"/>
    <dgm:cxn modelId="{FB007801-33CE-4BC3-B727-6930BC6F3568}" type="presOf" srcId="{E40FF95B-E6D2-4837-83A7-4283DAB370B3}" destId="{2743E191-7BEA-4AF4-831D-08A38A157347}" srcOrd="0" destOrd="0" presId="urn:microsoft.com/office/officeart/2005/8/layout/cycle7"/>
    <dgm:cxn modelId="{34EE5059-617F-4547-8545-F71AF6797780}" type="presOf" srcId="{582E4A0E-C50E-4841-96E4-358791B35F08}" destId="{76446C2D-818E-4130-95DC-012EF53D65DF}" srcOrd="0" destOrd="0" presId="urn:microsoft.com/office/officeart/2005/8/layout/cycle7"/>
    <dgm:cxn modelId="{E938FD86-4BCC-4F97-B635-5598D68CFD39}" type="presParOf" srcId="{D10299C1-B791-495F-AE63-AEF3958D0EFB}" destId="{7F98611F-1EA7-4BB6-9D50-A01B66A24ABF}" srcOrd="0" destOrd="0" presId="urn:microsoft.com/office/officeart/2005/8/layout/cycle7"/>
    <dgm:cxn modelId="{29C03D7E-F7E7-4CC4-BD25-42759BB0DC95}" type="presParOf" srcId="{D10299C1-B791-495F-AE63-AEF3958D0EFB}" destId="{2743E191-7BEA-4AF4-831D-08A38A157347}" srcOrd="1" destOrd="0" presId="urn:microsoft.com/office/officeart/2005/8/layout/cycle7"/>
    <dgm:cxn modelId="{FE826F70-74DF-4E20-841D-5499BE1ED430}" type="presParOf" srcId="{2743E191-7BEA-4AF4-831D-08A38A157347}" destId="{311531A5-49A4-4E9E-9555-076CF5185913}" srcOrd="0" destOrd="0" presId="urn:microsoft.com/office/officeart/2005/8/layout/cycle7"/>
    <dgm:cxn modelId="{042770C2-C6EB-47BE-8DB4-8BAB3609C82D}" type="presParOf" srcId="{D10299C1-B791-495F-AE63-AEF3958D0EFB}" destId="{0961DBF5-A9D0-42BC-BCF0-A1DC5F0EEE77}" srcOrd="2" destOrd="0" presId="urn:microsoft.com/office/officeart/2005/8/layout/cycle7"/>
    <dgm:cxn modelId="{4ABBD5D6-1407-47D5-A3A8-CE14F68D3C44}" type="presParOf" srcId="{D10299C1-B791-495F-AE63-AEF3958D0EFB}" destId="{0BF5C2B9-FE87-4555-BD74-11C0264BAD7A}" srcOrd="3" destOrd="0" presId="urn:microsoft.com/office/officeart/2005/8/layout/cycle7"/>
    <dgm:cxn modelId="{645EFE17-1D26-4384-9D3C-FFD898E8A99A}" type="presParOf" srcId="{0BF5C2B9-FE87-4555-BD74-11C0264BAD7A}" destId="{A6209BAE-4E79-46C4-9AD7-1D023E581E9B}" srcOrd="0" destOrd="0" presId="urn:microsoft.com/office/officeart/2005/8/layout/cycle7"/>
    <dgm:cxn modelId="{5369E7E2-EE50-4ABD-AF6F-86F4B3DFD215}" type="presParOf" srcId="{D10299C1-B791-495F-AE63-AEF3958D0EFB}" destId="{76446C2D-818E-4130-95DC-012EF53D65DF}" srcOrd="4" destOrd="0" presId="urn:microsoft.com/office/officeart/2005/8/layout/cycle7"/>
    <dgm:cxn modelId="{A602472B-74F9-48B2-BB6D-9521DEA664AD}" type="presParOf" srcId="{D10299C1-B791-495F-AE63-AEF3958D0EFB}" destId="{30B1999C-0334-4BFC-ABAD-02E80DB582D2}" srcOrd="5" destOrd="0" presId="urn:microsoft.com/office/officeart/2005/8/layout/cycle7"/>
    <dgm:cxn modelId="{6469031C-C888-4685-9C36-03E0F50BACF3}" type="presParOf" srcId="{30B1999C-0334-4BFC-ABAD-02E80DB582D2}" destId="{08111D9C-5947-42F5-AA24-1A0564892E7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399FF-1324-4EAB-919A-A50E24138E3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431D93AD-906C-4C29-8913-F02A68D8D995}">
      <dgm:prSet phldrT="[Text]" custT="1"/>
      <dgm:spPr/>
      <dgm:t>
        <a:bodyPr/>
        <a:lstStyle/>
        <a:p>
          <a:r>
            <a:rPr lang="cs-CZ" sz="3900" dirty="0" smtClean="0"/>
            <a:t>AIM</a:t>
          </a:r>
          <a:endParaRPr lang="cs-CZ" sz="3900" dirty="0"/>
        </a:p>
      </dgm:t>
    </dgm:pt>
    <dgm:pt modelId="{2640C078-DB6C-4FF4-A5EE-DF4670EAB847}" type="parTrans" cxnId="{C4640431-399D-44C2-B4B2-CAC6B12B0576}">
      <dgm:prSet/>
      <dgm:spPr/>
      <dgm:t>
        <a:bodyPr/>
        <a:lstStyle/>
        <a:p>
          <a:endParaRPr lang="cs-CZ"/>
        </a:p>
      </dgm:t>
    </dgm:pt>
    <dgm:pt modelId="{73019EFB-7657-491F-9EE1-B5EEF61AB93C}" type="sibTrans" cxnId="{C4640431-399D-44C2-B4B2-CAC6B12B0576}">
      <dgm:prSet/>
      <dgm:spPr/>
      <dgm:t>
        <a:bodyPr/>
        <a:lstStyle/>
        <a:p>
          <a:endParaRPr lang="cs-CZ"/>
        </a:p>
      </dgm:t>
    </dgm:pt>
    <dgm:pt modelId="{3C911DC6-37AF-48A0-8A67-BF5654C683EA}">
      <dgm:prSet phldrT="[Text]"/>
      <dgm:spPr/>
      <dgm:t>
        <a:bodyPr/>
        <a:lstStyle/>
        <a:p>
          <a:r>
            <a:rPr lang="cs-CZ" dirty="0" smtClean="0"/>
            <a:t>To design </a:t>
          </a:r>
          <a:r>
            <a:rPr lang="en-GB" dirty="0" smtClean="0"/>
            <a:t>their </a:t>
          </a:r>
          <a:r>
            <a:rPr lang="cs-CZ" dirty="0" smtClean="0"/>
            <a:t>own </a:t>
          </a:r>
          <a:r>
            <a:rPr lang="cs-CZ" dirty="0" smtClean="0"/>
            <a:t>original animated stories (to share with children from UK)</a:t>
          </a:r>
          <a:endParaRPr lang="cs-CZ" dirty="0"/>
        </a:p>
      </dgm:t>
    </dgm:pt>
    <dgm:pt modelId="{0187B870-BBC3-46B3-B9E2-410A005B9A13}" type="parTrans" cxnId="{72D27A1E-58D7-403E-9F38-54823127509E}">
      <dgm:prSet/>
      <dgm:spPr/>
      <dgm:t>
        <a:bodyPr/>
        <a:lstStyle/>
        <a:p>
          <a:endParaRPr lang="cs-CZ"/>
        </a:p>
      </dgm:t>
    </dgm:pt>
    <dgm:pt modelId="{B6FA68DC-205F-4116-8684-D6CA7E2D2FD0}" type="sibTrans" cxnId="{72D27A1E-58D7-403E-9F38-54823127509E}">
      <dgm:prSet/>
      <dgm:spPr/>
      <dgm:t>
        <a:bodyPr/>
        <a:lstStyle/>
        <a:p>
          <a:endParaRPr lang="cs-CZ"/>
        </a:p>
      </dgm:t>
    </dgm:pt>
    <dgm:pt modelId="{C791289E-2F47-4F06-86C6-49429C4594E8}">
      <dgm:prSet phldrT="[Text]" custT="1"/>
      <dgm:spPr/>
      <dgm:t>
        <a:bodyPr/>
        <a:lstStyle/>
        <a:p>
          <a:r>
            <a:rPr lang="cs-CZ" sz="3900" dirty="0" smtClean="0"/>
            <a:t>MOTIVATION</a:t>
          </a:r>
          <a:endParaRPr lang="cs-CZ" sz="3900" dirty="0"/>
        </a:p>
      </dgm:t>
    </dgm:pt>
    <dgm:pt modelId="{9EECD481-C1E5-4D11-9226-6F5FDF61EF7A}" type="parTrans" cxnId="{6BC2958F-C86B-4B39-ADD3-84C173537264}">
      <dgm:prSet/>
      <dgm:spPr/>
      <dgm:t>
        <a:bodyPr/>
        <a:lstStyle/>
        <a:p>
          <a:endParaRPr lang="cs-CZ"/>
        </a:p>
      </dgm:t>
    </dgm:pt>
    <dgm:pt modelId="{1269BEA9-A907-417E-9273-078F3CE8A9EB}" type="sibTrans" cxnId="{6BC2958F-C86B-4B39-ADD3-84C173537264}">
      <dgm:prSet/>
      <dgm:spPr/>
      <dgm:t>
        <a:bodyPr/>
        <a:lstStyle/>
        <a:p>
          <a:endParaRPr lang="cs-CZ"/>
        </a:p>
      </dgm:t>
    </dgm:pt>
    <dgm:pt modelId="{A4710FB9-5341-4A1E-9D94-86DFC34239C1}">
      <dgm:prSet phldrT="[Text]"/>
      <dgm:spPr/>
      <dgm:t>
        <a:bodyPr/>
        <a:lstStyle/>
        <a:p>
          <a:r>
            <a:rPr lang="cs-CZ" dirty="0" err="1" smtClean="0"/>
            <a:t>Children</a:t>
          </a:r>
          <a:r>
            <a:rPr lang="cs-CZ" dirty="0" smtClean="0"/>
            <a:t> </a:t>
          </a:r>
          <a:r>
            <a:rPr lang="cs-CZ" dirty="0" err="1" smtClean="0"/>
            <a:t>and</a:t>
          </a:r>
          <a:r>
            <a:rPr lang="cs-CZ" dirty="0" smtClean="0"/>
            <a:t> </a:t>
          </a:r>
          <a:r>
            <a:rPr lang="cs-CZ" dirty="0" err="1" smtClean="0"/>
            <a:t>their</a:t>
          </a:r>
          <a:r>
            <a:rPr lang="cs-CZ" dirty="0" smtClean="0"/>
            <a:t> </a:t>
          </a:r>
          <a:r>
            <a:rPr lang="cs-CZ" dirty="0" err="1" smtClean="0"/>
            <a:t>pets</a:t>
          </a:r>
          <a:r>
            <a:rPr lang="cs-CZ" dirty="0" smtClean="0"/>
            <a:t> </a:t>
          </a:r>
          <a:r>
            <a:rPr lang="cs-CZ" dirty="0" err="1" smtClean="0"/>
            <a:t>walking</a:t>
          </a:r>
          <a:r>
            <a:rPr lang="cs-CZ" dirty="0" smtClean="0"/>
            <a:t>  in </a:t>
          </a:r>
          <a:r>
            <a:rPr lang="cs-CZ" dirty="0" err="1" smtClean="0"/>
            <a:t>Prague</a:t>
          </a:r>
          <a:endParaRPr lang="cs-CZ" dirty="0"/>
        </a:p>
      </dgm:t>
    </dgm:pt>
    <dgm:pt modelId="{858ABDFA-9E32-4AE0-A9A4-587479890BF7}" type="parTrans" cxnId="{0F47DAF4-2C4B-4202-BE13-3BD7CF780C50}">
      <dgm:prSet/>
      <dgm:spPr/>
      <dgm:t>
        <a:bodyPr/>
        <a:lstStyle/>
        <a:p>
          <a:endParaRPr lang="cs-CZ"/>
        </a:p>
      </dgm:t>
    </dgm:pt>
    <dgm:pt modelId="{A60F887E-63CF-489B-9568-0CC199504085}" type="sibTrans" cxnId="{0F47DAF4-2C4B-4202-BE13-3BD7CF780C50}">
      <dgm:prSet/>
      <dgm:spPr/>
      <dgm:t>
        <a:bodyPr/>
        <a:lstStyle/>
        <a:p>
          <a:endParaRPr lang="cs-CZ"/>
        </a:p>
      </dgm:t>
    </dgm:pt>
    <dgm:pt modelId="{5D0A4047-AAC9-4CAC-9DA0-FD2032DE8DA5}">
      <dgm:prSet/>
      <dgm:spPr/>
      <dgm:t>
        <a:bodyPr/>
        <a:lstStyle/>
        <a:p>
          <a:r>
            <a:rPr lang="cs-CZ" dirty="0" err="1" smtClean="0"/>
            <a:t>Sightseeing</a:t>
          </a:r>
          <a:r>
            <a:rPr lang="cs-CZ" dirty="0" smtClean="0"/>
            <a:t> </a:t>
          </a:r>
          <a:r>
            <a:rPr lang="cs-CZ" dirty="0" err="1" smtClean="0"/>
            <a:t>tour</a:t>
          </a:r>
          <a:r>
            <a:rPr lang="cs-CZ" dirty="0" smtClean="0"/>
            <a:t> in </a:t>
          </a:r>
          <a:r>
            <a:rPr lang="cs-CZ" dirty="0" err="1" smtClean="0"/>
            <a:t>Prague</a:t>
          </a:r>
          <a:r>
            <a:rPr lang="cs-CZ" dirty="0" smtClean="0"/>
            <a:t> </a:t>
          </a:r>
        </a:p>
      </dgm:t>
    </dgm:pt>
    <dgm:pt modelId="{1A0E0C4D-2C5F-453F-BDC6-4F1E0169444B}" type="parTrans" cxnId="{35CD1BA5-58C0-4900-979C-29233291B576}">
      <dgm:prSet/>
      <dgm:spPr/>
      <dgm:t>
        <a:bodyPr/>
        <a:lstStyle/>
        <a:p>
          <a:endParaRPr lang="cs-CZ"/>
        </a:p>
      </dgm:t>
    </dgm:pt>
    <dgm:pt modelId="{7033E549-6C3B-4AC0-A1BC-EE575B286484}" type="sibTrans" cxnId="{35CD1BA5-58C0-4900-979C-29233291B576}">
      <dgm:prSet/>
      <dgm:spPr/>
      <dgm:t>
        <a:bodyPr/>
        <a:lstStyle/>
        <a:p>
          <a:endParaRPr lang="cs-CZ"/>
        </a:p>
      </dgm:t>
    </dgm:pt>
    <dgm:pt modelId="{4BBF58F8-96B1-44D7-BB21-38B62CBA4AA1}">
      <dgm:prSet/>
      <dgm:spPr/>
      <dgm:t>
        <a:bodyPr/>
        <a:lstStyle/>
        <a:p>
          <a:r>
            <a:rPr lang="cs-CZ" dirty="0" err="1" smtClean="0"/>
            <a:t>Own</a:t>
          </a:r>
          <a:r>
            <a:rPr lang="cs-CZ" dirty="0" smtClean="0"/>
            <a:t> </a:t>
          </a:r>
          <a:r>
            <a:rPr lang="cs-CZ" dirty="0" err="1" smtClean="0"/>
            <a:t>original</a:t>
          </a:r>
          <a:r>
            <a:rPr lang="cs-CZ" dirty="0" smtClean="0"/>
            <a:t> </a:t>
          </a:r>
          <a:r>
            <a:rPr lang="cs-CZ" dirty="0" err="1" smtClean="0"/>
            <a:t>stories</a:t>
          </a:r>
          <a:r>
            <a:rPr lang="cs-CZ" dirty="0" smtClean="0"/>
            <a:t> (fantasy)</a:t>
          </a:r>
          <a:endParaRPr lang="cs-CZ" dirty="0"/>
        </a:p>
      </dgm:t>
    </dgm:pt>
    <dgm:pt modelId="{52D92890-826F-4A20-B8F5-1988E6D57D4A}" type="parTrans" cxnId="{EC8AC4A7-2D26-4D9D-A1B1-7B804AA598CF}">
      <dgm:prSet/>
      <dgm:spPr/>
      <dgm:t>
        <a:bodyPr/>
        <a:lstStyle/>
        <a:p>
          <a:endParaRPr lang="cs-CZ"/>
        </a:p>
      </dgm:t>
    </dgm:pt>
    <dgm:pt modelId="{143304CF-B81A-434A-8D67-70684F526372}" type="sibTrans" cxnId="{EC8AC4A7-2D26-4D9D-A1B1-7B804AA598CF}">
      <dgm:prSet/>
      <dgm:spPr/>
      <dgm:t>
        <a:bodyPr/>
        <a:lstStyle/>
        <a:p>
          <a:endParaRPr lang="cs-CZ"/>
        </a:p>
      </dgm:t>
    </dgm:pt>
    <dgm:pt modelId="{EF5D8FAD-7154-4DA4-8620-9B6E9915438C}" type="pres">
      <dgm:prSet presAssocID="{348399FF-1324-4EAB-919A-A50E24138E33}" presName="Name0" presStyleCnt="0">
        <dgm:presLayoutVars>
          <dgm:dir/>
          <dgm:animLvl val="lvl"/>
          <dgm:resizeHandles val="exact"/>
        </dgm:presLayoutVars>
      </dgm:prSet>
      <dgm:spPr/>
      <dgm:t>
        <a:bodyPr/>
        <a:lstStyle/>
        <a:p>
          <a:endParaRPr lang="cs-CZ"/>
        </a:p>
      </dgm:t>
    </dgm:pt>
    <dgm:pt modelId="{BEDB680F-114B-4813-A69B-72700D9DC577}" type="pres">
      <dgm:prSet presAssocID="{431D93AD-906C-4C29-8913-F02A68D8D995}" presName="linNode" presStyleCnt="0"/>
      <dgm:spPr/>
    </dgm:pt>
    <dgm:pt modelId="{78791757-B795-4FF0-A86F-303D761298CA}" type="pres">
      <dgm:prSet presAssocID="{431D93AD-906C-4C29-8913-F02A68D8D995}" presName="parentText" presStyleLbl="node1" presStyleIdx="0" presStyleCnt="2" custScaleX="119947">
        <dgm:presLayoutVars>
          <dgm:chMax val="1"/>
          <dgm:bulletEnabled val="1"/>
        </dgm:presLayoutVars>
      </dgm:prSet>
      <dgm:spPr/>
      <dgm:t>
        <a:bodyPr/>
        <a:lstStyle/>
        <a:p>
          <a:endParaRPr lang="cs-CZ"/>
        </a:p>
      </dgm:t>
    </dgm:pt>
    <dgm:pt modelId="{93D74C40-D05E-4609-86FF-22929EB045C0}" type="pres">
      <dgm:prSet presAssocID="{431D93AD-906C-4C29-8913-F02A68D8D995}" presName="descendantText" presStyleLbl="alignAccFollowNode1" presStyleIdx="0" presStyleCnt="2">
        <dgm:presLayoutVars>
          <dgm:bulletEnabled val="1"/>
        </dgm:presLayoutVars>
      </dgm:prSet>
      <dgm:spPr/>
      <dgm:t>
        <a:bodyPr/>
        <a:lstStyle/>
        <a:p>
          <a:endParaRPr lang="cs-CZ"/>
        </a:p>
      </dgm:t>
    </dgm:pt>
    <dgm:pt modelId="{77738FBA-8AD6-4E81-B84D-152222D960AB}" type="pres">
      <dgm:prSet presAssocID="{73019EFB-7657-491F-9EE1-B5EEF61AB93C}" presName="sp" presStyleCnt="0"/>
      <dgm:spPr/>
    </dgm:pt>
    <dgm:pt modelId="{D7A9D799-DFDD-481A-B1BD-92E4E20368BE}" type="pres">
      <dgm:prSet presAssocID="{C791289E-2F47-4F06-86C6-49429C4594E8}" presName="linNode" presStyleCnt="0"/>
      <dgm:spPr/>
    </dgm:pt>
    <dgm:pt modelId="{22B426E8-A6EE-4D2A-89B8-98EFA49C7969}" type="pres">
      <dgm:prSet presAssocID="{C791289E-2F47-4F06-86C6-49429C4594E8}" presName="parentText" presStyleLbl="node1" presStyleIdx="1" presStyleCnt="2" custScaleX="119947">
        <dgm:presLayoutVars>
          <dgm:chMax val="1"/>
          <dgm:bulletEnabled val="1"/>
        </dgm:presLayoutVars>
      </dgm:prSet>
      <dgm:spPr/>
      <dgm:t>
        <a:bodyPr/>
        <a:lstStyle/>
        <a:p>
          <a:endParaRPr lang="cs-CZ"/>
        </a:p>
      </dgm:t>
    </dgm:pt>
    <dgm:pt modelId="{DD5FECF0-2DE0-449C-BFE0-646B77F66B59}" type="pres">
      <dgm:prSet presAssocID="{C791289E-2F47-4F06-86C6-49429C4594E8}" presName="descendantText" presStyleLbl="alignAccFollowNode1" presStyleIdx="1" presStyleCnt="2">
        <dgm:presLayoutVars>
          <dgm:bulletEnabled val="1"/>
        </dgm:presLayoutVars>
      </dgm:prSet>
      <dgm:spPr/>
      <dgm:t>
        <a:bodyPr/>
        <a:lstStyle/>
        <a:p>
          <a:endParaRPr lang="cs-CZ"/>
        </a:p>
      </dgm:t>
    </dgm:pt>
  </dgm:ptLst>
  <dgm:cxnLst>
    <dgm:cxn modelId="{FE58E0A4-ACE2-46FB-891C-64AD49004F50}" type="presOf" srcId="{C791289E-2F47-4F06-86C6-49429C4594E8}" destId="{22B426E8-A6EE-4D2A-89B8-98EFA49C7969}" srcOrd="0" destOrd="0" presId="urn:microsoft.com/office/officeart/2005/8/layout/vList5"/>
    <dgm:cxn modelId="{D6B581B9-E923-4916-82CB-3712FD8B11DC}" type="presOf" srcId="{4BBF58F8-96B1-44D7-BB21-38B62CBA4AA1}" destId="{DD5FECF0-2DE0-449C-BFE0-646B77F66B59}" srcOrd="0" destOrd="2" presId="urn:microsoft.com/office/officeart/2005/8/layout/vList5"/>
    <dgm:cxn modelId="{72D27A1E-58D7-403E-9F38-54823127509E}" srcId="{431D93AD-906C-4C29-8913-F02A68D8D995}" destId="{3C911DC6-37AF-48A0-8A67-BF5654C683EA}" srcOrd="0" destOrd="0" parTransId="{0187B870-BBC3-46B3-B9E2-410A005B9A13}" sibTransId="{B6FA68DC-205F-4116-8684-D6CA7E2D2FD0}"/>
    <dgm:cxn modelId="{0F47DAF4-2C4B-4202-BE13-3BD7CF780C50}" srcId="{C791289E-2F47-4F06-86C6-49429C4594E8}" destId="{A4710FB9-5341-4A1E-9D94-86DFC34239C1}" srcOrd="0" destOrd="0" parTransId="{858ABDFA-9E32-4AE0-A9A4-587479890BF7}" sibTransId="{A60F887E-63CF-489B-9568-0CC199504085}"/>
    <dgm:cxn modelId="{59647F49-4B9C-4FFA-AA4D-B044A1C77D2A}" type="presOf" srcId="{5D0A4047-AAC9-4CAC-9DA0-FD2032DE8DA5}" destId="{DD5FECF0-2DE0-449C-BFE0-646B77F66B59}" srcOrd="0" destOrd="1" presId="urn:microsoft.com/office/officeart/2005/8/layout/vList5"/>
    <dgm:cxn modelId="{6BC2958F-C86B-4B39-ADD3-84C173537264}" srcId="{348399FF-1324-4EAB-919A-A50E24138E33}" destId="{C791289E-2F47-4F06-86C6-49429C4594E8}" srcOrd="1" destOrd="0" parTransId="{9EECD481-C1E5-4D11-9226-6F5FDF61EF7A}" sibTransId="{1269BEA9-A907-417E-9273-078F3CE8A9EB}"/>
    <dgm:cxn modelId="{C99B3AE2-4CF6-4AE6-940F-3E4FB0A50EF8}" type="presOf" srcId="{431D93AD-906C-4C29-8913-F02A68D8D995}" destId="{78791757-B795-4FF0-A86F-303D761298CA}" srcOrd="0" destOrd="0" presId="urn:microsoft.com/office/officeart/2005/8/layout/vList5"/>
    <dgm:cxn modelId="{D1837E06-6C99-4C4C-ADFA-7C1191E2691B}" type="presOf" srcId="{A4710FB9-5341-4A1E-9D94-86DFC34239C1}" destId="{DD5FECF0-2DE0-449C-BFE0-646B77F66B59}" srcOrd="0" destOrd="0" presId="urn:microsoft.com/office/officeart/2005/8/layout/vList5"/>
    <dgm:cxn modelId="{EC8AC4A7-2D26-4D9D-A1B1-7B804AA598CF}" srcId="{C791289E-2F47-4F06-86C6-49429C4594E8}" destId="{4BBF58F8-96B1-44D7-BB21-38B62CBA4AA1}" srcOrd="2" destOrd="0" parTransId="{52D92890-826F-4A20-B8F5-1988E6D57D4A}" sibTransId="{143304CF-B81A-434A-8D67-70684F526372}"/>
    <dgm:cxn modelId="{35CD1BA5-58C0-4900-979C-29233291B576}" srcId="{C791289E-2F47-4F06-86C6-49429C4594E8}" destId="{5D0A4047-AAC9-4CAC-9DA0-FD2032DE8DA5}" srcOrd="1" destOrd="0" parTransId="{1A0E0C4D-2C5F-453F-BDC6-4F1E0169444B}" sibTransId="{7033E549-6C3B-4AC0-A1BC-EE575B286484}"/>
    <dgm:cxn modelId="{C4640431-399D-44C2-B4B2-CAC6B12B0576}" srcId="{348399FF-1324-4EAB-919A-A50E24138E33}" destId="{431D93AD-906C-4C29-8913-F02A68D8D995}" srcOrd="0" destOrd="0" parTransId="{2640C078-DB6C-4FF4-A5EE-DF4670EAB847}" sibTransId="{73019EFB-7657-491F-9EE1-B5EEF61AB93C}"/>
    <dgm:cxn modelId="{F50C6453-3EAC-4840-9391-F1794BDD12AC}" type="presOf" srcId="{348399FF-1324-4EAB-919A-A50E24138E33}" destId="{EF5D8FAD-7154-4DA4-8620-9B6E9915438C}" srcOrd="0" destOrd="0" presId="urn:microsoft.com/office/officeart/2005/8/layout/vList5"/>
    <dgm:cxn modelId="{DF47F052-6539-4773-9108-F672E0249481}" type="presOf" srcId="{3C911DC6-37AF-48A0-8A67-BF5654C683EA}" destId="{93D74C40-D05E-4609-86FF-22929EB045C0}" srcOrd="0" destOrd="0" presId="urn:microsoft.com/office/officeart/2005/8/layout/vList5"/>
    <dgm:cxn modelId="{CF5AFDAD-0BC3-4910-B3E9-327677B57796}" type="presParOf" srcId="{EF5D8FAD-7154-4DA4-8620-9B6E9915438C}" destId="{BEDB680F-114B-4813-A69B-72700D9DC577}" srcOrd="0" destOrd="0" presId="urn:microsoft.com/office/officeart/2005/8/layout/vList5"/>
    <dgm:cxn modelId="{7DBDB507-5681-4CAE-A39A-9F6944D1B135}" type="presParOf" srcId="{BEDB680F-114B-4813-A69B-72700D9DC577}" destId="{78791757-B795-4FF0-A86F-303D761298CA}" srcOrd="0" destOrd="0" presId="urn:microsoft.com/office/officeart/2005/8/layout/vList5"/>
    <dgm:cxn modelId="{55182A9A-1EBB-4F70-96F5-8BD27798F9AA}" type="presParOf" srcId="{BEDB680F-114B-4813-A69B-72700D9DC577}" destId="{93D74C40-D05E-4609-86FF-22929EB045C0}" srcOrd="1" destOrd="0" presId="urn:microsoft.com/office/officeart/2005/8/layout/vList5"/>
    <dgm:cxn modelId="{9C8CDFA0-FC78-49DD-82F8-05EDCD2A02EB}" type="presParOf" srcId="{EF5D8FAD-7154-4DA4-8620-9B6E9915438C}" destId="{77738FBA-8AD6-4E81-B84D-152222D960AB}" srcOrd="1" destOrd="0" presId="urn:microsoft.com/office/officeart/2005/8/layout/vList5"/>
    <dgm:cxn modelId="{321046F9-1573-4EFF-B921-B196D1FCB3B5}" type="presParOf" srcId="{EF5D8FAD-7154-4DA4-8620-9B6E9915438C}" destId="{D7A9D799-DFDD-481A-B1BD-92E4E20368BE}" srcOrd="2" destOrd="0" presId="urn:microsoft.com/office/officeart/2005/8/layout/vList5"/>
    <dgm:cxn modelId="{3383F058-1C0A-447B-8D8D-A38BE164E973}" type="presParOf" srcId="{D7A9D799-DFDD-481A-B1BD-92E4E20368BE}" destId="{22B426E8-A6EE-4D2A-89B8-98EFA49C7969}" srcOrd="0" destOrd="0" presId="urn:microsoft.com/office/officeart/2005/8/layout/vList5"/>
    <dgm:cxn modelId="{606F24AE-C0F9-4274-AC4F-0789663E3969}" type="presParOf" srcId="{D7A9D799-DFDD-481A-B1BD-92E4E20368BE}" destId="{DD5FECF0-2DE0-449C-BFE0-646B77F66B5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EE638C-8548-4B16-92B7-2F9CB538CE2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844B5BBE-14D9-45AA-84FD-22F7206A3AD7}">
      <dgm:prSet phldrT="[Text]"/>
      <dgm:spPr/>
      <dgm:t>
        <a:bodyPr/>
        <a:lstStyle/>
        <a:p>
          <a:r>
            <a:rPr lang="cs-CZ" dirty="0" smtClean="0"/>
            <a:t>ART</a:t>
          </a:r>
          <a:endParaRPr lang="cs-CZ" dirty="0"/>
        </a:p>
      </dgm:t>
    </dgm:pt>
    <dgm:pt modelId="{79A02BDF-82AD-491B-8472-BEC7391535B4}" type="parTrans" cxnId="{1D44EB8C-C8A1-4265-AEBE-89F125A8B17B}">
      <dgm:prSet/>
      <dgm:spPr/>
      <dgm:t>
        <a:bodyPr/>
        <a:lstStyle/>
        <a:p>
          <a:endParaRPr lang="cs-CZ"/>
        </a:p>
      </dgm:t>
    </dgm:pt>
    <dgm:pt modelId="{A8E7F05B-BEA1-4FC6-B971-5610F7C7AA41}" type="sibTrans" cxnId="{1D44EB8C-C8A1-4265-AEBE-89F125A8B17B}">
      <dgm:prSet/>
      <dgm:spPr/>
      <dgm:t>
        <a:bodyPr/>
        <a:lstStyle/>
        <a:p>
          <a:endParaRPr lang="cs-CZ"/>
        </a:p>
      </dgm:t>
    </dgm:pt>
    <dgm:pt modelId="{2F6379CB-4BE2-4D0B-AA5A-B91C24036BC9}">
      <dgm:prSet phldrT="[Text]" custT="1"/>
      <dgm:spPr/>
      <dgm:t>
        <a:bodyPr/>
        <a:lstStyle/>
        <a:p>
          <a:r>
            <a:rPr lang="cs-CZ" sz="1800" dirty="0" smtClean="0"/>
            <a:t>To</a:t>
          </a:r>
          <a:r>
            <a:rPr lang="cs-CZ" sz="1800" baseline="0" dirty="0" smtClean="0"/>
            <a:t> design a story in </a:t>
          </a:r>
          <a:r>
            <a:rPr lang="cs-CZ" sz="1800" baseline="0" dirty="0" err="1" smtClean="0"/>
            <a:t>four</a:t>
          </a:r>
          <a:r>
            <a:rPr lang="cs-CZ" sz="1800" baseline="0" dirty="0" smtClean="0"/>
            <a:t> </a:t>
          </a:r>
          <a:r>
            <a:rPr lang="cs-CZ" sz="1800" baseline="0" dirty="0" err="1" smtClean="0"/>
            <a:t>scenes</a:t>
          </a:r>
          <a:r>
            <a:rPr lang="cs-CZ" sz="1800" dirty="0" smtClean="0"/>
            <a:t> + </a:t>
          </a:r>
          <a:r>
            <a:rPr lang="cs-CZ" sz="1800" dirty="0" err="1" smtClean="0"/>
            <a:t>dialogue</a:t>
          </a:r>
          <a:r>
            <a:rPr lang="cs-CZ" sz="1800" dirty="0" smtClean="0"/>
            <a:t> </a:t>
          </a:r>
          <a:r>
            <a:rPr lang="cs-CZ" sz="1800" dirty="0" err="1" smtClean="0"/>
            <a:t>between</a:t>
          </a:r>
          <a:r>
            <a:rPr lang="cs-CZ" sz="1800" dirty="0" smtClean="0"/>
            <a:t> </a:t>
          </a:r>
          <a:r>
            <a:rPr lang="cs-CZ" sz="1800" dirty="0" err="1" smtClean="0"/>
            <a:t>characters</a:t>
          </a:r>
          <a:r>
            <a:rPr lang="cs-CZ" sz="1800" dirty="0" smtClean="0"/>
            <a:t> (on </a:t>
          </a:r>
          <a:r>
            <a:rPr lang="cs-CZ" sz="1800" dirty="0" err="1" smtClean="0"/>
            <a:t>paper</a:t>
          </a:r>
          <a:r>
            <a:rPr lang="cs-CZ" sz="1800" dirty="0" smtClean="0"/>
            <a:t>)</a:t>
          </a:r>
          <a:endParaRPr lang="cs-CZ" sz="1800" dirty="0"/>
        </a:p>
      </dgm:t>
    </dgm:pt>
    <dgm:pt modelId="{5AD4B2D1-9DBD-4E95-A4CB-107AA88D7AB6}" type="parTrans" cxnId="{BDF5F8A0-9588-4703-BA7C-E831D739ED59}">
      <dgm:prSet/>
      <dgm:spPr/>
      <dgm:t>
        <a:bodyPr/>
        <a:lstStyle/>
        <a:p>
          <a:endParaRPr lang="cs-CZ"/>
        </a:p>
      </dgm:t>
    </dgm:pt>
    <dgm:pt modelId="{D21E0429-38D5-4935-87E3-FCD0C1233B41}" type="sibTrans" cxnId="{BDF5F8A0-9588-4703-BA7C-E831D739ED59}">
      <dgm:prSet/>
      <dgm:spPr/>
      <dgm:t>
        <a:bodyPr/>
        <a:lstStyle/>
        <a:p>
          <a:endParaRPr lang="cs-CZ"/>
        </a:p>
      </dgm:t>
    </dgm:pt>
    <dgm:pt modelId="{8C7E0D48-FA3E-4D88-9884-F4B89EC4047A}">
      <dgm:prSet phldrT="[Text]" custT="1"/>
      <dgm:spPr/>
      <dgm:t>
        <a:bodyPr/>
        <a:lstStyle/>
        <a:p>
          <a:r>
            <a:rPr lang="cs-CZ" sz="1800" dirty="0" smtClean="0"/>
            <a:t>To </a:t>
          </a:r>
          <a:r>
            <a:rPr lang="cs-CZ" sz="1800" dirty="0" err="1" smtClean="0"/>
            <a:t>draw</a:t>
          </a:r>
          <a:r>
            <a:rPr lang="cs-CZ" sz="1800" dirty="0" smtClean="0"/>
            <a:t> „</a:t>
          </a:r>
          <a:r>
            <a:rPr lang="cs-CZ" sz="1800" dirty="0" err="1" smtClean="0"/>
            <a:t>costumes</a:t>
          </a:r>
          <a:r>
            <a:rPr lang="cs-CZ" sz="1800" dirty="0" smtClean="0"/>
            <a:t>“ </a:t>
          </a:r>
          <a:r>
            <a:rPr lang="cs-CZ" sz="1800" dirty="0" err="1" smtClean="0"/>
            <a:t>for</a:t>
          </a:r>
          <a:r>
            <a:rPr lang="cs-CZ" sz="1800" dirty="0" smtClean="0"/>
            <a:t> </a:t>
          </a:r>
          <a:r>
            <a:rPr lang="cs-CZ" sz="1800" dirty="0" err="1" smtClean="0"/>
            <a:t>sprites</a:t>
          </a:r>
          <a:r>
            <a:rPr lang="cs-CZ" sz="1800" dirty="0" smtClean="0"/>
            <a:t> (on </a:t>
          </a:r>
          <a:r>
            <a:rPr lang="cs-CZ" sz="1800" dirty="0" err="1" smtClean="0"/>
            <a:t>paper</a:t>
          </a:r>
          <a:r>
            <a:rPr lang="cs-CZ" sz="1800" dirty="0" smtClean="0"/>
            <a:t>, in </a:t>
          </a:r>
          <a:r>
            <a:rPr lang="cs-CZ" sz="1800" dirty="0" err="1" smtClean="0"/>
            <a:t>Scratch</a:t>
          </a:r>
          <a:r>
            <a:rPr lang="cs-CZ" sz="1800" dirty="0" smtClean="0"/>
            <a:t>)</a:t>
          </a:r>
          <a:endParaRPr lang="cs-CZ" sz="1800" dirty="0"/>
        </a:p>
      </dgm:t>
    </dgm:pt>
    <dgm:pt modelId="{F957A96B-8D09-431F-93BC-670AFA7FDB3F}" type="parTrans" cxnId="{7E96FDD5-88D6-460B-912C-76CC0167346D}">
      <dgm:prSet/>
      <dgm:spPr/>
      <dgm:t>
        <a:bodyPr/>
        <a:lstStyle/>
        <a:p>
          <a:endParaRPr lang="cs-CZ"/>
        </a:p>
      </dgm:t>
    </dgm:pt>
    <dgm:pt modelId="{D906DC77-E4AA-4820-B514-B7E1012B0325}" type="sibTrans" cxnId="{7E96FDD5-88D6-460B-912C-76CC0167346D}">
      <dgm:prSet/>
      <dgm:spPr/>
      <dgm:t>
        <a:bodyPr/>
        <a:lstStyle/>
        <a:p>
          <a:endParaRPr lang="cs-CZ"/>
        </a:p>
      </dgm:t>
    </dgm:pt>
    <dgm:pt modelId="{CCAFF3FF-36FA-4FD5-8EED-D21A0619A49A}">
      <dgm:prSet phldrT="[Text]"/>
      <dgm:spPr/>
      <dgm:t>
        <a:bodyPr/>
        <a:lstStyle/>
        <a:p>
          <a:r>
            <a:rPr lang="cs-CZ" dirty="0" smtClean="0"/>
            <a:t>LANGUAGE</a:t>
          </a:r>
          <a:endParaRPr lang="cs-CZ" dirty="0"/>
        </a:p>
      </dgm:t>
    </dgm:pt>
    <dgm:pt modelId="{89606513-898F-422F-8BED-DAD8AD192D1A}" type="parTrans" cxnId="{C514DB19-48E8-41FA-883C-95E266A85550}">
      <dgm:prSet/>
      <dgm:spPr/>
      <dgm:t>
        <a:bodyPr/>
        <a:lstStyle/>
        <a:p>
          <a:endParaRPr lang="cs-CZ"/>
        </a:p>
      </dgm:t>
    </dgm:pt>
    <dgm:pt modelId="{29D9CBA6-DD36-4A21-95EC-A81254F3C5A2}" type="sibTrans" cxnId="{C514DB19-48E8-41FA-883C-95E266A85550}">
      <dgm:prSet/>
      <dgm:spPr/>
      <dgm:t>
        <a:bodyPr/>
        <a:lstStyle/>
        <a:p>
          <a:endParaRPr lang="cs-CZ"/>
        </a:p>
      </dgm:t>
    </dgm:pt>
    <dgm:pt modelId="{952727E2-428E-40E9-9A31-E31115F4F27E}">
      <dgm:prSet phldrT="[Text]"/>
      <dgm:spPr/>
      <dgm:t>
        <a:bodyPr/>
        <a:lstStyle/>
        <a:p>
          <a:r>
            <a:rPr lang="cs-CZ" dirty="0" err="1" smtClean="0"/>
            <a:t>Essay</a:t>
          </a:r>
          <a:endParaRPr lang="cs-CZ" dirty="0"/>
        </a:p>
      </dgm:t>
    </dgm:pt>
    <dgm:pt modelId="{B83BDF4E-9F3E-42FF-B6D0-4829DC056CB1}" type="parTrans" cxnId="{86D44DD1-F1C6-49A9-A44A-B841B093F1BB}">
      <dgm:prSet/>
      <dgm:spPr/>
      <dgm:t>
        <a:bodyPr/>
        <a:lstStyle/>
        <a:p>
          <a:endParaRPr lang="cs-CZ"/>
        </a:p>
      </dgm:t>
    </dgm:pt>
    <dgm:pt modelId="{4BF089B2-EADE-4760-B6E4-6516792D0E86}" type="sibTrans" cxnId="{86D44DD1-F1C6-49A9-A44A-B841B093F1BB}">
      <dgm:prSet/>
      <dgm:spPr/>
      <dgm:t>
        <a:bodyPr/>
        <a:lstStyle/>
        <a:p>
          <a:endParaRPr lang="cs-CZ"/>
        </a:p>
      </dgm:t>
    </dgm:pt>
    <dgm:pt modelId="{88B3BA0D-A803-40C2-93A3-A362C3F983C7}">
      <dgm:prSet phldrT="[Text]"/>
      <dgm:spPr/>
      <dgm:t>
        <a:bodyPr/>
        <a:lstStyle/>
        <a:p>
          <a:r>
            <a:rPr lang="cs-CZ" dirty="0" smtClean="0"/>
            <a:t>ICT(CS)</a:t>
          </a:r>
          <a:endParaRPr lang="cs-CZ" dirty="0"/>
        </a:p>
      </dgm:t>
    </dgm:pt>
    <dgm:pt modelId="{AD249F1B-2764-4274-89D8-F1FC84408728}" type="parTrans" cxnId="{D8EB6B1D-167D-4432-B34A-883078BD719F}">
      <dgm:prSet/>
      <dgm:spPr/>
      <dgm:t>
        <a:bodyPr/>
        <a:lstStyle/>
        <a:p>
          <a:endParaRPr lang="cs-CZ"/>
        </a:p>
      </dgm:t>
    </dgm:pt>
    <dgm:pt modelId="{0886F8FA-9760-4B43-AEA8-3B3A7DAB5E78}" type="sibTrans" cxnId="{D8EB6B1D-167D-4432-B34A-883078BD719F}">
      <dgm:prSet/>
      <dgm:spPr/>
      <dgm:t>
        <a:bodyPr/>
        <a:lstStyle/>
        <a:p>
          <a:endParaRPr lang="cs-CZ"/>
        </a:p>
      </dgm:t>
    </dgm:pt>
    <dgm:pt modelId="{00ECDC02-BF4F-4242-A13D-63E9AE3C383E}">
      <dgm:prSet phldrT="[Text]"/>
      <dgm:spPr/>
      <dgm:t>
        <a:bodyPr/>
        <a:lstStyle/>
        <a:p>
          <a:r>
            <a:rPr lang="cs-CZ" dirty="0" smtClean="0"/>
            <a:t>To </a:t>
          </a:r>
          <a:r>
            <a:rPr lang="cs-CZ" dirty="0" err="1" smtClean="0"/>
            <a:t>develop</a:t>
          </a:r>
          <a:r>
            <a:rPr lang="cs-CZ" dirty="0" smtClean="0"/>
            <a:t> </a:t>
          </a:r>
          <a:r>
            <a:rPr lang="cs-CZ" dirty="0" err="1" smtClean="0"/>
            <a:t>skills</a:t>
          </a:r>
          <a:r>
            <a:rPr lang="cs-CZ" dirty="0" smtClean="0"/>
            <a:t> </a:t>
          </a:r>
          <a:r>
            <a:rPr lang="cs-CZ" dirty="0" err="1" smtClean="0"/>
            <a:t>using</a:t>
          </a:r>
          <a:r>
            <a:rPr lang="cs-CZ" dirty="0" smtClean="0"/>
            <a:t> </a:t>
          </a:r>
          <a:r>
            <a:rPr lang="cs-CZ" dirty="0" err="1" smtClean="0"/>
            <a:t>S</a:t>
          </a:r>
          <a:r>
            <a:rPr lang="cs-CZ" baseline="0" dirty="0" err="1" smtClean="0"/>
            <a:t>cratch</a:t>
          </a:r>
          <a:endParaRPr lang="cs-CZ" dirty="0"/>
        </a:p>
      </dgm:t>
    </dgm:pt>
    <dgm:pt modelId="{FAC2F969-E225-4BEA-AED1-EBBF74F20D23}" type="parTrans" cxnId="{7BD7BC72-2D63-48B2-A16D-414BC91B89DD}">
      <dgm:prSet/>
      <dgm:spPr/>
      <dgm:t>
        <a:bodyPr/>
        <a:lstStyle/>
        <a:p>
          <a:endParaRPr lang="cs-CZ"/>
        </a:p>
      </dgm:t>
    </dgm:pt>
    <dgm:pt modelId="{D12B3211-D33C-429F-B914-011A26DC7541}" type="sibTrans" cxnId="{7BD7BC72-2D63-48B2-A16D-414BC91B89DD}">
      <dgm:prSet/>
      <dgm:spPr/>
      <dgm:t>
        <a:bodyPr/>
        <a:lstStyle/>
        <a:p>
          <a:endParaRPr lang="cs-CZ"/>
        </a:p>
      </dgm:t>
    </dgm:pt>
    <dgm:pt modelId="{ECB44F0D-B480-4A80-BAAE-825A50E1FC60}">
      <dgm:prSet phldrT="[Text]"/>
      <dgm:spPr/>
      <dgm:t>
        <a:bodyPr/>
        <a:lstStyle/>
        <a:p>
          <a:r>
            <a:rPr lang="cs-CZ" baseline="0" dirty="0" smtClean="0"/>
            <a:t>To </a:t>
          </a:r>
          <a:r>
            <a:rPr lang="cs-CZ" baseline="0" dirty="0" err="1" smtClean="0"/>
            <a:t>arrange</a:t>
          </a:r>
          <a:r>
            <a:rPr lang="cs-CZ" baseline="0" dirty="0" smtClean="0"/>
            <a:t> </a:t>
          </a:r>
          <a:r>
            <a:rPr lang="cs-CZ" baseline="0" dirty="0" err="1" smtClean="0"/>
            <a:t>dialogue</a:t>
          </a:r>
          <a:r>
            <a:rPr lang="cs-CZ" baseline="0" dirty="0" smtClean="0"/>
            <a:t> </a:t>
          </a:r>
          <a:r>
            <a:rPr lang="cs-CZ" baseline="0" dirty="0" err="1" smtClean="0"/>
            <a:t>between</a:t>
          </a:r>
          <a:r>
            <a:rPr lang="cs-CZ" baseline="0" dirty="0" smtClean="0"/>
            <a:t> „</a:t>
          </a:r>
          <a:r>
            <a:rPr lang="cs-CZ" baseline="0" dirty="0" err="1" smtClean="0"/>
            <a:t>characters</a:t>
          </a:r>
          <a:r>
            <a:rPr lang="cs-CZ" baseline="0" dirty="0" smtClean="0"/>
            <a:t>“</a:t>
          </a:r>
          <a:endParaRPr lang="cs-CZ" dirty="0"/>
        </a:p>
      </dgm:t>
    </dgm:pt>
    <dgm:pt modelId="{55CE7A6F-29E6-47A1-B055-6086699A1CA6}" type="parTrans" cxnId="{D10B867F-EA3B-49B1-B2FB-AE4ED92F0E1F}">
      <dgm:prSet/>
      <dgm:spPr/>
      <dgm:t>
        <a:bodyPr/>
        <a:lstStyle/>
        <a:p>
          <a:endParaRPr lang="cs-CZ"/>
        </a:p>
      </dgm:t>
    </dgm:pt>
    <dgm:pt modelId="{F560D1CA-28BB-4EAE-A990-C7A1C42CBF2D}" type="sibTrans" cxnId="{D10B867F-EA3B-49B1-B2FB-AE4ED92F0E1F}">
      <dgm:prSet/>
      <dgm:spPr/>
      <dgm:t>
        <a:bodyPr/>
        <a:lstStyle/>
        <a:p>
          <a:endParaRPr lang="cs-CZ"/>
        </a:p>
      </dgm:t>
    </dgm:pt>
    <dgm:pt modelId="{9912A222-19E0-48BD-987E-E01DD0695159}">
      <dgm:prSet phldrT="[Text]"/>
      <dgm:spPr/>
      <dgm:t>
        <a:bodyPr/>
        <a:lstStyle/>
        <a:p>
          <a:r>
            <a:rPr lang="cs-CZ" baseline="0" dirty="0" smtClean="0"/>
            <a:t>To </a:t>
          </a:r>
          <a:r>
            <a:rPr lang="cs-CZ" baseline="0" dirty="0" err="1" smtClean="0"/>
            <a:t>manage</a:t>
          </a:r>
          <a:r>
            <a:rPr lang="cs-CZ" baseline="0" dirty="0" smtClean="0"/>
            <a:t> </a:t>
          </a:r>
          <a:r>
            <a:rPr lang="cs-CZ" baseline="0" dirty="0" err="1" smtClean="0"/>
            <a:t>movement</a:t>
          </a:r>
          <a:r>
            <a:rPr lang="cs-CZ" baseline="0" dirty="0" smtClean="0"/>
            <a:t> </a:t>
          </a:r>
          <a:r>
            <a:rPr lang="cs-CZ" baseline="0" dirty="0" err="1" smtClean="0"/>
            <a:t>of</a:t>
          </a:r>
          <a:r>
            <a:rPr lang="cs-CZ" baseline="0" dirty="0" smtClean="0"/>
            <a:t> „</a:t>
          </a:r>
          <a:r>
            <a:rPr lang="cs-CZ" baseline="0" dirty="0" err="1" smtClean="0"/>
            <a:t>characters</a:t>
          </a:r>
          <a:r>
            <a:rPr lang="cs-CZ" baseline="0" dirty="0" smtClean="0"/>
            <a:t>“</a:t>
          </a:r>
          <a:endParaRPr lang="cs-CZ" dirty="0"/>
        </a:p>
      </dgm:t>
    </dgm:pt>
    <dgm:pt modelId="{C416ED7A-6F69-4B1D-A534-77F2F91414E0}" type="parTrans" cxnId="{6D78E760-58D9-4FB5-9EA5-83797D67F99B}">
      <dgm:prSet/>
      <dgm:spPr/>
      <dgm:t>
        <a:bodyPr/>
        <a:lstStyle/>
        <a:p>
          <a:endParaRPr lang="cs-CZ"/>
        </a:p>
      </dgm:t>
    </dgm:pt>
    <dgm:pt modelId="{8D83C704-D066-40F1-975A-19C2261E950D}" type="sibTrans" cxnId="{6D78E760-58D9-4FB5-9EA5-83797D67F99B}">
      <dgm:prSet/>
      <dgm:spPr/>
      <dgm:t>
        <a:bodyPr/>
        <a:lstStyle/>
        <a:p>
          <a:endParaRPr lang="cs-CZ"/>
        </a:p>
      </dgm:t>
    </dgm:pt>
    <dgm:pt modelId="{817AD7D2-84B3-47E6-9B7D-10144F0B3DF9}">
      <dgm:prSet phldrT="[Text]"/>
      <dgm:spPr/>
      <dgm:t>
        <a:bodyPr/>
        <a:lstStyle/>
        <a:p>
          <a:r>
            <a:rPr lang="cs-CZ" baseline="0" dirty="0" smtClean="0"/>
            <a:t>To </a:t>
          </a:r>
          <a:r>
            <a:rPr lang="cs-CZ" baseline="0" dirty="0" err="1" smtClean="0"/>
            <a:t>move</a:t>
          </a:r>
          <a:r>
            <a:rPr lang="cs-CZ" baseline="0" dirty="0" smtClean="0"/>
            <a:t> </a:t>
          </a:r>
          <a:r>
            <a:rPr lang="cs-CZ" baseline="0" dirty="0" err="1" smtClean="0"/>
            <a:t>from</a:t>
          </a:r>
          <a:r>
            <a:rPr lang="cs-CZ" baseline="0" dirty="0" smtClean="0"/>
            <a:t> </a:t>
          </a:r>
          <a:r>
            <a:rPr lang="cs-CZ" baseline="0" dirty="0" err="1" smtClean="0"/>
            <a:t>one</a:t>
          </a:r>
          <a:r>
            <a:rPr lang="cs-CZ" baseline="0" dirty="0" smtClean="0"/>
            <a:t> </a:t>
          </a:r>
          <a:r>
            <a:rPr lang="cs-CZ" baseline="0" dirty="0" err="1" smtClean="0"/>
            <a:t>scene</a:t>
          </a:r>
          <a:r>
            <a:rPr lang="cs-CZ" baseline="0" dirty="0" smtClean="0"/>
            <a:t> to </a:t>
          </a:r>
          <a:r>
            <a:rPr lang="cs-CZ" baseline="0" dirty="0" err="1" smtClean="0"/>
            <a:t>another</a:t>
          </a:r>
          <a:r>
            <a:rPr lang="cs-CZ" baseline="0" dirty="0" smtClean="0"/>
            <a:t> </a:t>
          </a:r>
          <a:r>
            <a:rPr lang="cs-CZ" baseline="0" dirty="0" err="1" smtClean="0"/>
            <a:t>one</a:t>
          </a:r>
          <a:endParaRPr lang="cs-CZ" dirty="0"/>
        </a:p>
      </dgm:t>
    </dgm:pt>
    <dgm:pt modelId="{15E4C4E3-076E-495A-A813-9E2894175B9F}" type="parTrans" cxnId="{B12CF45F-0735-40EE-B30B-D3EDA5E4EAD8}">
      <dgm:prSet/>
      <dgm:spPr/>
    </dgm:pt>
    <dgm:pt modelId="{02A18701-6B85-44BD-8E53-3697818082EB}" type="sibTrans" cxnId="{B12CF45F-0735-40EE-B30B-D3EDA5E4EAD8}">
      <dgm:prSet/>
      <dgm:spPr/>
    </dgm:pt>
    <dgm:pt modelId="{8AE141F5-55F9-40F8-AD9E-6C8645072AFA}" type="pres">
      <dgm:prSet presAssocID="{A3EE638C-8548-4B16-92B7-2F9CB538CE2F}" presName="Name0" presStyleCnt="0">
        <dgm:presLayoutVars>
          <dgm:dir/>
          <dgm:animLvl val="lvl"/>
          <dgm:resizeHandles val="exact"/>
        </dgm:presLayoutVars>
      </dgm:prSet>
      <dgm:spPr/>
      <dgm:t>
        <a:bodyPr/>
        <a:lstStyle/>
        <a:p>
          <a:endParaRPr lang="cs-CZ"/>
        </a:p>
      </dgm:t>
    </dgm:pt>
    <dgm:pt modelId="{362533F9-9B4C-457D-B552-A5B2A2E32689}" type="pres">
      <dgm:prSet presAssocID="{844B5BBE-14D9-45AA-84FD-22F7206A3AD7}" presName="linNode" presStyleCnt="0"/>
      <dgm:spPr/>
    </dgm:pt>
    <dgm:pt modelId="{7353A941-BBB3-4903-B839-75D9DB3E0ABD}" type="pres">
      <dgm:prSet presAssocID="{844B5BBE-14D9-45AA-84FD-22F7206A3AD7}" presName="parentText" presStyleLbl="node1" presStyleIdx="0" presStyleCnt="3">
        <dgm:presLayoutVars>
          <dgm:chMax val="1"/>
          <dgm:bulletEnabled val="1"/>
        </dgm:presLayoutVars>
      </dgm:prSet>
      <dgm:spPr/>
      <dgm:t>
        <a:bodyPr/>
        <a:lstStyle/>
        <a:p>
          <a:endParaRPr lang="cs-CZ"/>
        </a:p>
      </dgm:t>
    </dgm:pt>
    <dgm:pt modelId="{FFB610A0-7D3F-4C27-8E04-22F37860982F}" type="pres">
      <dgm:prSet presAssocID="{844B5BBE-14D9-45AA-84FD-22F7206A3AD7}" presName="descendantText" presStyleLbl="alignAccFollowNode1" presStyleIdx="0" presStyleCnt="3">
        <dgm:presLayoutVars>
          <dgm:bulletEnabled val="1"/>
        </dgm:presLayoutVars>
      </dgm:prSet>
      <dgm:spPr/>
      <dgm:t>
        <a:bodyPr/>
        <a:lstStyle/>
        <a:p>
          <a:endParaRPr lang="cs-CZ"/>
        </a:p>
      </dgm:t>
    </dgm:pt>
    <dgm:pt modelId="{B7C3550D-6C93-436B-923E-EC78204671B1}" type="pres">
      <dgm:prSet presAssocID="{A8E7F05B-BEA1-4FC6-B971-5610F7C7AA41}" presName="sp" presStyleCnt="0"/>
      <dgm:spPr/>
    </dgm:pt>
    <dgm:pt modelId="{29C0E093-641F-49D0-B1EA-344196BC7F20}" type="pres">
      <dgm:prSet presAssocID="{CCAFF3FF-36FA-4FD5-8EED-D21A0619A49A}" presName="linNode" presStyleCnt="0"/>
      <dgm:spPr/>
    </dgm:pt>
    <dgm:pt modelId="{836F423A-EF4E-4CE7-8A1B-91BAFF221ABB}" type="pres">
      <dgm:prSet presAssocID="{CCAFF3FF-36FA-4FD5-8EED-D21A0619A49A}" presName="parentText" presStyleLbl="node1" presStyleIdx="1" presStyleCnt="3">
        <dgm:presLayoutVars>
          <dgm:chMax val="1"/>
          <dgm:bulletEnabled val="1"/>
        </dgm:presLayoutVars>
      </dgm:prSet>
      <dgm:spPr/>
      <dgm:t>
        <a:bodyPr/>
        <a:lstStyle/>
        <a:p>
          <a:endParaRPr lang="cs-CZ"/>
        </a:p>
      </dgm:t>
    </dgm:pt>
    <dgm:pt modelId="{069D244B-A2E5-4122-83C4-C7F481E6F395}" type="pres">
      <dgm:prSet presAssocID="{CCAFF3FF-36FA-4FD5-8EED-D21A0619A49A}" presName="descendantText" presStyleLbl="alignAccFollowNode1" presStyleIdx="1" presStyleCnt="3">
        <dgm:presLayoutVars>
          <dgm:bulletEnabled val="1"/>
        </dgm:presLayoutVars>
      </dgm:prSet>
      <dgm:spPr/>
      <dgm:t>
        <a:bodyPr/>
        <a:lstStyle/>
        <a:p>
          <a:endParaRPr lang="cs-CZ"/>
        </a:p>
      </dgm:t>
    </dgm:pt>
    <dgm:pt modelId="{E675D3DE-9D45-4D07-8E4E-3680E535C240}" type="pres">
      <dgm:prSet presAssocID="{29D9CBA6-DD36-4A21-95EC-A81254F3C5A2}" presName="sp" presStyleCnt="0"/>
      <dgm:spPr/>
    </dgm:pt>
    <dgm:pt modelId="{D21BEF29-5CB5-4B25-BE62-0F5B0EBCC3B5}" type="pres">
      <dgm:prSet presAssocID="{88B3BA0D-A803-40C2-93A3-A362C3F983C7}" presName="linNode" presStyleCnt="0"/>
      <dgm:spPr/>
    </dgm:pt>
    <dgm:pt modelId="{82E5400C-D75A-4EA2-B65A-2FA331CCE04B}" type="pres">
      <dgm:prSet presAssocID="{88B3BA0D-A803-40C2-93A3-A362C3F983C7}" presName="parentText" presStyleLbl="node1" presStyleIdx="2" presStyleCnt="3">
        <dgm:presLayoutVars>
          <dgm:chMax val="1"/>
          <dgm:bulletEnabled val="1"/>
        </dgm:presLayoutVars>
      </dgm:prSet>
      <dgm:spPr/>
      <dgm:t>
        <a:bodyPr/>
        <a:lstStyle/>
        <a:p>
          <a:endParaRPr lang="cs-CZ"/>
        </a:p>
      </dgm:t>
    </dgm:pt>
    <dgm:pt modelId="{A21FCAD0-7234-4321-A6FC-C5918DDDEEB9}" type="pres">
      <dgm:prSet presAssocID="{88B3BA0D-A803-40C2-93A3-A362C3F983C7}" presName="descendantText" presStyleLbl="alignAccFollowNode1" presStyleIdx="2" presStyleCnt="3">
        <dgm:presLayoutVars>
          <dgm:bulletEnabled val="1"/>
        </dgm:presLayoutVars>
      </dgm:prSet>
      <dgm:spPr/>
      <dgm:t>
        <a:bodyPr/>
        <a:lstStyle/>
        <a:p>
          <a:endParaRPr lang="cs-CZ"/>
        </a:p>
      </dgm:t>
    </dgm:pt>
  </dgm:ptLst>
  <dgm:cxnLst>
    <dgm:cxn modelId="{B12CF45F-0735-40EE-B30B-D3EDA5E4EAD8}" srcId="{88B3BA0D-A803-40C2-93A3-A362C3F983C7}" destId="{817AD7D2-84B3-47E6-9B7D-10144F0B3DF9}" srcOrd="3" destOrd="0" parTransId="{15E4C4E3-076E-495A-A813-9E2894175B9F}" sibTransId="{02A18701-6B85-44BD-8E53-3697818082EB}"/>
    <dgm:cxn modelId="{7BD7BC72-2D63-48B2-A16D-414BC91B89DD}" srcId="{88B3BA0D-A803-40C2-93A3-A362C3F983C7}" destId="{00ECDC02-BF4F-4242-A13D-63E9AE3C383E}" srcOrd="0" destOrd="0" parTransId="{FAC2F969-E225-4BEA-AED1-EBBF74F20D23}" sibTransId="{D12B3211-D33C-429F-B914-011A26DC7541}"/>
    <dgm:cxn modelId="{86D44DD1-F1C6-49A9-A44A-B841B093F1BB}" srcId="{CCAFF3FF-36FA-4FD5-8EED-D21A0619A49A}" destId="{952727E2-428E-40E9-9A31-E31115F4F27E}" srcOrd="0" destOrd="0" parTransId="{B83BDF4E-9F3E-42FF-B6D0-4829DC056CB1}" sibTransId="{4BF089B2-EADE-4760-B6E4-6516792D0E86}"/>
    <dgm:cxn modelId="{2930056B-E78D-4EDE-AA07-3E9517C40679}" type="presOf" srcId="{8C7E0D48-FA3E-4D88-9884-F4B89EC4047A}" destId="{FFB610A0-7D3F-4C27-8E04-22F37860982F}" srcOrd="0" destOrd="1" presId="urn:microsoft.com/office/officeart/2005/8/layout/vList5"/>
    <dgm:cxn modelId="{F0B3B8F5-D5BA-4E86-B19F-DCF63E8855BA}" type="presOf" srcId="{A3EE638C-8548-4B16-92B7-2F9CB538CE2F}" destId="{8AE141F5-55F9-40F8-AD9E-6C8645072AFA}" srcOrd="0" destOrd="0" presId="urn:microsoft.com/office/officeart/2005/8/layout/vList5"/>
    <dgm:cxn modelId="{FF12EAFA-CE17-44D1-9661-5E55EE8867E0}" type="presOf" srcId="{ECB44F0D-B480-4A80-BAAE-825A50E1FC60}" destId="{A21FCAD0-7234-4321-A6FC-C5918DDDEEB9}" srcOrd="0" destOrd="1" presId="urn:microsoft.com/office/officeart/2005/8/layout/vList5"/>
    <dgm:cxn modelId="{E2E1A37D-5C85-407A-AF34-F558FE4CD1B5}" type="presOf" srcId="{952727E2-428E-40E9-9A31-E31115F4F27E}" destId="{069D244B-A2E5-4122-83C4-C7F481E6F395}" srcOrd="0" destOrd="0" presId="urn:microsoft.com/office/officeart/2005/8/layout/vList5"/>
    <dgm:cxn modelId="{02C9465D-9FBD-4162-9D91-6E34ABC63583}" type="presOf" srcId="{2F6379CB-4BE2-4D0B-AA5A-B91C24036BC9}" destId="{FFB610A0-7D3F-4C27-8E04-22F37860982F}" srcOrd="0" destOrd="0" presId="urn:microsoft.com/office/officeart/2005/8/layout/vList5"/>
    <dgm:cxn modelId="{1D44EB8C-C8A1-4265-AEBE-89F125A8B17B}" srcId="{A3EE638C-8548-4B16-92B7-2F9CB538CE2F}" destId="{844B5BBE-14D9-45AA-84FD-22F7206A3AD7}" srcOrd="0" destOrd="0" parTransId="{79A02BDF-82AD-491B-8472-BEC7391535B4}" sibTransId="{A8E7F05B-BEA1-4FC6-B971-5610F7C7AA41}"/>
    <dgm:cxn modelId="{D8EB6B1D-167D-4432-B34A-883078BD719F}" srcId="{A3EE638C-8548-4B16-92B7-2F9CB538CE2F}" destId="{88B3BA0D-A803-40C2-93A3-A362C3F983C7}" srcOrd="2" destOrd="0" parTransId="{AD249F1B-2764-4274-89D8-F1FC84408728}" sibTransId="{0886F8FA-9760-4B43-AEA8-3B3A7DAB5E78}"/>
    <dgm:cxn modelId="{6D78E760-58D9-4FB5-9EA5-83797D67F99B}" srcId="{88B3BA0D-A803-40C2-93A3-A362C3F983C7}" destId="{9912A222-19E0-48BD-987E-E01DD0695159}" srcOrd="2" destOrd="0" parTransId="{C416ED7A-6F69-4B1D-A534-77F2F91414E0}" sibTransId="{8D83C704-D066-40F1-975A-19C2261E950D}"/>
    <dgm:cxn modelId="{805AC62F-78E5-4D3E-9293-C17CC07D24AC}" type="presOf" srcId="{88B3BA0D-A803-40C2-93A3-A362C3F983C7}" destId="{82E5400C-D75A-4EA2-B65A-2FA331CCE04B}" srcOrd="0" destOrd="0" presId="urn:microsoft.com/office/officeart/2005/8/layout/vList5"/>
    <dgm:cxn modelId="{B24727FC-E0C3-496B-8860-066D68027C5F}" type="presOf" srcId="{844B5BBE-14D9-45AA-84FD-22F7206A3AD7}" destId="{7353A941-BBB3-4903-B839-75D9DB3E0ABD}" srcOrd="0" destOrd="0" presId="urn:microsoft.com/office/officeart/2005/8/layout/vList5"/>
    <dgm:cxn modelId="{9C686CAA-1154-4500-ABED-2B0FE0CDFC79}" type="presOf" srcId="{817AD7D2-84B3-47E6-9B7D-10144F0B3DF9}" destId="{A21FCAD0-7234-4321-A6FC-C5918DDDEEB9}" srcOrd="0" destOrd="3" presId="urn:microsoft.com/office/officeart/2005/8/layout/vList5"/>
    <dgm:cxn modelId="{C514DB19-48E8-41FA-883C-95E266A85550}" srcId="{A3EE638C-8548-4B16-92B7-2F9CB538CE2F}" destId="{CCAFF3FF-36FA-4FD5-8EED-D21A0619A49A}" srcOrd="1" destOrd="0" parTransId="{89606513-898F-422F-8BED-DAD8AD192D1A}" sibTransId="{29D9CBA6-DD36-4A21-95EC-A81254F3C5A2}"/>
    <dgm:cxn modelId="{2DBE7B2E-E515-4749-8CAD-633866FC4BE5}" type="presOf" srcId="{9912A222-19E0-48BD-987E-E01DD0695159}" destId="{A21FCAD0-7234-4321-A6FC-C5918DDDEEB9}" srcOrd="0" destOrd="2" presId="urn:microsoft.com/office/officeart/2005/8/layout/vList5"/>
    <dgm:cxn modelId="{7E96FDD5-88D6-460B-912C-76CC0167346D}" srcId="{844B5BBE-14D9-45AA-84FD-22F7206A3AD7}" destId="{8C7E0D48-FA3E-4D88-9884-F4B89EC4047A}" srcOrd="1" destOrd="0" parTransId="{F957A96B-8D09-431F-93BC-670AFA7FDB3F}" sibTransId="{D906DC77-E4AA-4820-B514-B7E1012B0325}"/>
    <dgm:cxn modelId="{BDF5F8A0-9588-4703-BA7C-E831D739ED59}" srcId="{844B5BBE-14D9-45AA-84FD-22F7206A3AD7}" destId="{2F6379CB-4BE2-4D0B-AA5A-B91C24036BC9}" srcOrd="0" destOrd="0" parTransId="{5AD4B2D1-9DBD-4E95-A4CB-107AA88D7AB6}" sibTransId="{D21E0429-38D5-4935-87E3-FCD0C1233B41}"/>
    <dgm:cxn modelId="{F6AF2DBE-3E08-4BFB-9B31-527BA0A984C2}" type="presOf" srcId="{00ECDC02-BF4F-4242-A13D-63E9AE3C383E}" destId="{A21FCAD0-7234-4321-A6FC-C5918DDDEEB9}" srcOrd="0" destOrd="0" presId="urn:microsoft.com/office/officeart/2005/8/layout/vList5"/>
    <dgm:cxn modelId="{FEB9DB2E-E5B8-4D55-99C3-40BE4C867940}" type="presOf" srcId="{CCAFF3FF-36FA-4FD5-8EED-D21A0619A49A}" destId="{836F423A-EF4E-4CE7-8A1B-91BAFF221ABB}" srcOrd="0" destOrd="0" presId="urn:microsoft.com/office/officeart/2005/8/layout/vList5"/>
    <dgm:cxn modelId="{D10B867F-EA3B-49B1-B2FB-AE4ED92F0E1F}" srcId="{88B3BA0D-A803-40C2-93A3-A362C3F983C7}" destId="{ECB44F0D-B480-4A80-BAAE-825A50E1FC60}" srcOrd="1" destOrd="0" parTransId="{55CE7A6F-29E6-47A1-B055-6086699A1CA6}" sibTransId="{F560D1CA-28BB-4EAE-A990-C7A1C42CBF2D}"/>
    <dgm:cxn modelId="{A99860BC-024C-4171-B904-EB9F756CA250}" type="presParOf" srcId="{8AE141F5-55F9-40F8-AD9E-6C8645072AFA}" destId="{362533F9-9B4C-457D-B552-A5B2A2E32689}" srcOrd="0" destOrd="0" presId="urn:microsoft.com/office/officeart/2005/8/layout/vList5"/>
    <dgm:cxn modelId="{A1D73394-982D-44BE-8C08-2DAB5763C7F1}" type="presParOf" srcId="{362533F9-9B4C-457D-B552-A5B2A2E32689}" destId="{7353A941-BBB3-4903-B839-75D9DB3E0ABD}" srcOrd="0" destOrd="0" presId="urn:microsoft.com/office/officeart/2005/8/layout/vList5"/>
    <dgm:cxn modelId="{0D93DCAB-492D-4FC4-98C6-1ADFB259C828}" type="presParOf" srcId="{362533F9-9B4C-457D-B552-A5B2A2E32689}" destId="{FFB610A0-7D3F-4C27-8E04-22F37860982F}" srcOrd="1" destOrd="0" presId="urn:microsoft.com/office/officeart/2005/8/layout/vList5"/>
    <dgm:cxn modelId="{3CCC51C9-8EC5-42F9-819A-90F9195CCCF5}" type="presParOf" srcId="{8AE141F5-55F9-40F8-AD9E-6C8645072AFA}" destId="{B7C3550D-6C93-436B-923E-EC78204671B1}" srcOrd="1" destOrd="0" presId="urn:microsoft.com/office/officeart/2005/8/layout/vList5"/>
    <dgm:cxn modelId="{681B90B8-A73F-47D1-9E3F-73A2BB59ACB5}" type="presParOf" srcId="{8AE141F5-55F9-40F8-AD9E-6C8645072AFA}" destId="{29C0E093-641F-49D0-B1EA-344196BC7F20}" srcOrd="2" destOrd="0" presId="urn:microsoft.com/office/officeart/2005/8/layout/vList5"/>
    <dgm:cxn modelId="{10B84FCB-7EA0-41BA-833B-7584064A2C75}" type="presParOf" srcId="{29C0E093-641F-49D0-B1EA-344196BC7F20}" destId="{836F423A-EF4E-4CE7-8A1B-91BAFF221ABB}" srcOrd="0" destOrd="0" presId="urn:microsoft.com/office/officeart/2005/8/layout/vList5"/>
    <dgm:cxn modelId="{64868FFF-D7C7-480C-84EF-81C47BBFC0A3}" type="presParOf" srcId="{29C0E093-641F-49D0-B1EA-344196BC7F20}" destId="{069D244B-A2E5-4122-83C4-C7F481E6F395}" srcOrd="1" destOrd="0" presId="urn:microsoft.com/office/officeart/2005/8/layout/vList5"/>
    <dgm:cxn modelId="{A7B1F20C-5AD6-4DB3-B618-B736A2C30A9E}" type="presParOf" srcId="{8AE141F5-55F9-40F8-AD9E-6C8645072AFA}" destId="{E675D3DE-9D45-4D07-8E4E-3680E535C240}" srcOrd="3" destOrd="0" presId="urn:microsoft.com/office/officeart/2005/8/layout/vList5"/>
    <dgm:cxn modelId="{4EC896D4-5960-455B-B778-DB3CCCCAAFF6}" type="presParOf" srcId="{8AE141F5-55F9-40F8-AD9E-6C8645072AFA}" destId="{D21BEF29-5CB5-4B25-BE62-0F5B0EBCC3B5}" srcOrd="4" destOrd="0" presId="urn:microsoft.com/office/officeart/2005/8/layout/vList5"/>
    <dgm:cxn modelId="{0063B4E5-8802-44CC-AA9C-22CFBA18B8C8}" type="presParOf" srcId="{D21BEF29-5CB5-4B25-BE62-0F5B0EBCC3B5}" destId="{82E5400C-D75A-4EA2-B65A-2FA331CCE04B}" srcOrd="0" destOrd="0" presId="urn:microsoft.com/office/officeart/2005/8/layout/vList5"/>
    <dgm:cxn modelId="{A5048DC5-8D73-46A5-868F-915B7B4C7F60}" type="presParOf" srcId="{D21BEF29-5CB5-4B25-BE62-0F5B0EBCC3B5}" destId="{A21FCAD0-7234-4321-A6FC-C5918DDDEE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74C40-D05E-4609-86FF-22929EB045C0}">
      <dsp:nvSpPr>
        <dsp:cNvPr id="0" name=""/>
        <dsp:cNvSpPr/>
      </dsp:nvSpPr>
      <dsp:spPr>
        <a:xfrm rot="5400000">
          <a:off x="5119256" y="-1524488"/>
          <a:ext cx="1585912" cy="50314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cs-CZ" sz="2200" kern="1200" dirty="0" smtClean="0"/>
            <a:t>To design </a:t>
          </a:r>
          <a:r>
            <a:rPr lang="en-GB" sz="2200" kern="1200" dirty="0" smtClean="0"/>
            <a:t>their </a:t>
          </a:r>
          <a:r>
            <a:rPr lang="cs-CZ" sz="2200" kern="1200" dirty="0" smtClean="0"/>
            <a:t>own </a:t>
          </a:r>
          <a:r>
            <a:rPr lang="cs-CZ" sz="2200" kern="1200" dirty="0" smtClean="0"/>
            <a:t>original animated stories (to share with children from UK)</a:t>
          </a:r>
          <a:endParaRPr lang="cs-CZ" sz="2200" kern="1200" dirty="0"/>
        </a:p>
      </dsp:txBody>
      <dsp:txXfrm rot="-5400000">
        <a:off x="3396479" y="275707"/>
        <a:ext cx="4954049" cy="1431076"/>
      </dsp:txXfrm>
    </dsp:sp>
    <dsp:sp modelId="{78791757-B795-4FF0-A86F-303D761298CA}">
      <dsp:nvSpPr>
        <dsp:cNvPr id="0" name=""/>
        <dsp:cNvSpPr/>
      </dsp:nvSpPr>
      <dsp:spPr>
        <a:xfrm>
          <a:off x="1737" y="49"/>
          <a:ext cx="3394740" cy="19823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cs-CZ" sz="3900" kern="1200" dirty="0" smtClean="0"/>
            <a:t>AIM</a:t>
          </a:r>
          <a:endParaRPr lang="cs-CZ" sz="3900" kern="1200" dirty="0"/>
        </a:p>
      </dsp:txBody>
      <dsp:txXfrm>
        <a:off x="98509" y="96821"/>
        <a:ext cx="3201196" cy="1788846"/>
      </dsp:txXfrm>
    </dsp:sp>
    <dsp:sp modelId="{DD5FECF0-2DE0-449C-BFE0-646B77F66B59}">
      <dsp:nvSpPr>
        <dsp:cNvPr id="0" name=""/>
        <dsp:cNvSpPr/>
      </dsp:nvSpPr>
      <dsp:spPr>
        <a:xfrm rot="5400000">
          <a:off x="5119256" y="557021"/>
          <a:ext cx="1585912" cy="50314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cs-CZ" sz="2200" kern="1200" dirty="0" err="1" smtClean="0"/>
            <a:t>Children</a:t>
          </a:r>
          <a:r>
            <a:rPr lang="cs-CZ" sz="2200" kern="1200" dirty="0" smtClean="0"/>
            <a:t> </a:t>
          </a:r>
          <a:r>
            <a:rPr lang="cs-CZ" sz="2200" kern="1200" dirty="0" err="1" smtClean="0"/>
            <a:t>and</a:t>
          </a:r>
          <a:r>
            <a:rPr lang="cs-CZ" sz="2200" kern="1200" dirty="0" smtClean="0"/>
            <a:t> </a:t>
          </a:r>
          <a:r>
            <a:rPr lang="cs-CZ" sz="2200" kern="1200" dirty="0" err="1" smtClean="0"/>
            <a:t>their</a:t>
          </a:r>
          <a:r>
            <a:rPr lang="cs-CZ" sz="2200" kern="1200" dirty="0" smtClean="0"/>
            <a:t> </a:t>
          </a:r>
          <a:r>
            <a:rPr lang="cs-CZ" sz="2200" kern="1200" dirty="0" err="1" smtClean="0"/>
            <a:t>pets</a:t>
          </a:r>
          <a:r>
            <a:rPr lang="cs-CZ" sz="2200" kern="1200" dirty="0" smtClean="0"/>
            <a:t> </a:t>
          </a:r>
          <a:r>
            <a:rPr lang="cs-CZ" sz="2200" kern="1200" dirty="0" err="1" smtClean="0"/>
            <a:t>walking</a:t>
          </a:r>
          <a:r>
            <a:rPr lang="cs-CZ" sz="2200" kern="1200" dirty="0" smtClean="0"/>
            <a:t>  in </a:t>
          </a:r>
          <a:r>
            <a:rPr lang="cs-CZ" sz="2200" kern="1200" dirty="0" err="1" smtClean="0"/>
            <a:t>Prague</a:t>
          </a:r>
          <a:endParaRPr lang="cs-CZ" sz="2200" kern="1200" dirty="0"/>
        </a:p>
        <a:p>
          <a:pPr marL="228600" lvl="1" indent="-228600" algn="l" defTabSz="977900">
            <a:lnSpc>
              <a:spcPct val="90000"/>
            </a:lnSpc>
            <a:spcBef>
              <a:spcPct val="0"/>
            </a:spcBef>
            <a:spcAft>
              <a:spcPct val="15000"/>
            </a:spcAft>
            <a:buChar char="••"/>
          </a:pPr>
          <a:r>
            <a:rPr lang="cs-CZ" sz="2200" kern="1200" dirty="0" err="1" smtClean="0"/>
            <a:t>Sightseeing</a:t>
          </a:r>
          <a:r>
            <a:rPr lang="cs-CZ" sz="2200" kern="1200" dirty="0" smtClean="0"/>
            <a:t> </a:t>
          </a:r>
          <a:r>
            <a:rPr lang="cs-CZ" sz="2200" kern="1200" dirty="0" err="1" smtClean="0"/>
            <a:t>tour</a:t>
          </a:r>
          <a:r>
            <a:rPr lang="cs-CZ" sz="2200" kern="1200" dirty="0" smtClean="0"/>
            <a:t> in </a:t>
          </a:r>
          <a:r>
            <a:rPr lang="cs-CZ" sz="2200" kern="1200" dirty="0" err="1" smtClean="0"/>
            <a:t>Prague</a:t>
          </a:r>
          <a:r>
            <a:rPr lang="cs-CZ" sz="2200" kern="1200" dirty="0" smtClean="0"/>
            <a:t> </a:t>
          </a:r>
        </a:p>
        <a:p>
          <a:pPr marL="228600" lvl="1" indent="-228600" algn="l" defTabSz="977900">
            <a:lnSpc>
              <a:spcPct val="90000"/>
            </a:lnSpc>
            <a:spcBef>
              <a:spcPct val="0"/>
            </a:spcBef>
            <a:spcAft>
              <a:spcPct val="15000"/>
            </a:spcAft>
            <a:buChar char="••"/>
          </a:pPr>
          <a:r>
            <a:rPr lang="cs-CZ" sz="2200" kern="1200" dirty="0" err="1" smtClean="0"/>
            <a:t>Own</a:t>
          </a:r>
          <a:r>
            <a:rPr lang="cs-CZ" sz="2200" kern="1200" dirty="0" smtClean="0"/>
            <a:t> </a:t>
          </a:r>
          <a:r>
            <a:rPr lang="cs-CZ" sz="2200" kern="1200" dirty="0" err="1" smtClean="0"/>
            <a:t>original</a:t>
          </a:r>
          <a:r>
            <a:rPr lang="cs-CZ" sz="2200" kern="1200" dirty="0" smtClean="0"/>
            <a:t> </a:t>
          </a:r>
          <a:r>
            <a:rPr lang="cs-CZ" sz="2200" kern="1200" dirty="0" err="1" smtClean="0"/>
            <a:t>stories</a:t>
          </a:r>
          <a:r>
            <a:rPr lang="cs-CZ" sz="2200" kern="1200" dirty="0" smtClean="0"/>
            <a:t> (fantasy)</a:t>
          </a:r>
          <a:endParaRPr lang="cs-CZ" sz="2200" kern="1200" dirty="0"/>
        </a:p>
      </dsp:txBody>
      <dsp:txXfrm rot="-5400000">
        <a:off x="3396479" y="2357216"/>
        <a:ext cx="4954049" cy="1431076"/>
      </dsp:txXfrm>
    </dsp:sp>
    <dsp:sp modelId="{22B426E8-A6EE-4D2A-89B8-98EFA49C7969}">
      <dsp:nvSpPr>
        <dsp:cNvPr id="0" name=""/>
        <dsp:cNvSpPr/>
      </dsp:nvSpPr>
      <dsp:spPr>
        <a:xfrm>
          <a:off x="1737" y="2081559"/>
          <a:ext cx="3394740" cy="19823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cs-CZ" sz="3900" kern="1200" dirty="0" smtClean="0"/>
            <a:t>MOTIVATION</a:t>
          </a:r>
          <a:endParaRPr lang="cs-CZ" sz="3900" kern="1200" dirty="0"/>
        </a:p>
      </dsp:txBody>
      <dsp:txXfrm>
        <a:off x="98509" y="2178331"/>
        <a:ext cx="3201196" cy="1788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610A0-7D3F-4C27-8E04-22F37860982F}">
      <dsp:nvSpPr>
        <dsp:cNvPr id="0" name=""/>
        <dsp:cNvSpPr/>
      </dsp:nvSpPr>
      <dsp:spPr>
        <a:xfrm rot="5400000">
          <a:off x="4807844" y="-1728802"/>
          <a:ext cx="1362903" cy="51663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171450" lvl="1" indent="-171450" algn="l" defTabSz="800100">
            <a:lnSpc>
              <a:spcPct val="90000"/>
            </a:lnSpc>
            <a:spcBef>
              <a:spcPct val="0"/>
            </a:spcBef>
            <a:spcAft>
              <a:spcPct val="15000"/>
            </a:spcAft>
            <a:buChar char="••"/>
          </a:pPr>
          <a:r>
            <a:rPr lang="cs-CZ" sz="1800" kern="1200" dirty="0" smtClean="0"/>
            <a:t>To</a:t>
          </a:r>
          <a:r>
            <a:rPr lang="cs-CZ" sz="1800" kern="1200" baseline="0" dirty="0" smtClean="0"/>
            <a:t> design a story in </a:t>
          </a:r>
          <a:r>
            <a:rPr lang="cs-CZ" sz="1800" kern="1200" baseline="0" dirty="0" err="1" smtClean="0"/>
            <a:t>four</a:t>
          </a:r>
          <a:r>
            <a:rPr lang="cs-CZ" sz="1800" kern="1200" baseline="0" dirty="0" smtClean="0"/>
            <a:t> </a:t>
          </a:r>
          <a:r>
            <a:rPr lang="cs-CZ" sz="1800" kern="1200" baseline="0" dirty="0" err="1" smtClean="0"/>
            <a:t>scenes</a:t>
          </a:r>
          <a:r>
            <a:rPr lang="cs-CZ" sz="1800" kern="1200" dirty="0" smtClean="0"/>
            <a:t> + </a:t>
          </a:r>
          <a:r>
            <a:rPr lang="cs-CZ" sz="1800" kern="1200" dirty="0" err="1" smtClean="0"/>
            <a:t>dialogue</a:t>
          </a:r>
          <a:r>
            <a:rPr lang="cs-CZ" sz="1800" kern="1200" dirty="0" smtClean="0"/>
            <a:t> </a:t>
          </a:r>
          <a:r>
            <a:rPr lang="cs-CZ" sz="1800" kern="1200" dirty="0" err="1" smtClean="0"/>
            <a:t>between</a:t>
          </a:r>
          <a:r>
            <a:rPr lang="cs-CZ" sz="1800" kern="1200" dirty="0" smtClean="0"/>
            <a:t> </a:t>
          </a:r>
          <a:r>
            <a:rPr lang="cs-CZ" sz="1800" kern="1200" dirty="0" err="1" smtClean="0"/>
            <a:t>characters</a:t>
          </a:r>
          <a:r>
            <a:rPr lang="cs-CZ" sz="1800" kern="1200" dirty="0" smtClean="0"/>
            <a:t> (on </a:t>
          </a:r>
          <a:r>
            <a:rPr lang="cs-CZ" sz="1800" kern="1200" dirty="0" err="1" smtClean="0"/>
            <a:t>paper</a:t>
          </a:r>
          <a:r>
            <a:rPr lang="cs-CZ" sz="1800" kern="1200" dirty="0" smtClean="0"/>
            <a:t>)</a:t>
          </a:r>
          <a:endParaRPr lang="cs-CZ" sz="1800" kern="1200" dirty="0"/>
        </a:p>
        <a:p>
          <a:pPr marL="171450" lvl="1" indent="-171450" algn="l" defTabSz="800100">
            <a:lnSpc>
              <a:spcPct val="90000"/>
            </a:lnSpc>
            <a:spcBef>
              <a:spcPct val="0"/>
            </a:spcBef>
            <a:spcAft>
              <a:spcPct val="15000"/>
            </a:spcAft>
            <a:buChar char="••"/>
          </a:pPr>
          <a:r>
            <a:rPr lang="cs-CZ" sz="1800" kern="1200" dirty="0" smtClean="0"/>
            <a:t>To </a:t>
          </a:r>
          <a:r>
            <a:rPr lang="cs-CZ" sz="1800" kern="1200" dirty="0" err="1" smtClean="0"/>
            <a:t>draw</a:t>
          </a:r>
          <a:r>
            <a:rPr lang="cs-CZ" sz="1800" kern="1200" dirty="0" smtClean="0"/>
            <a:t> „</a:t>
          </a:r>
          <a:r>
            <a:rPr lang="cs-CZ" sz="1800" kern="1200" dirty="0" err="1" smtClean="0"/>
            <a:t>costumes</a:t>
          </a:r>
          <a:r>
            <a:rPr lang="cs-CZ" sz="1800" kern="1200" dirty="0" smtClean="0"/>
            <a:t>“ </a:t>
          </a:r>
          <a:r>
            <a:rPr lang="cs-CZ" sz="1800" kern="1200" dirty="0" err="1" smtClean="0"/>
            <a:t>for</a:t>
          </a:r>
          <a:r>
            <a:rPr lang="cs-CZ" sz="1800" kern="1200" dirty="0" smtClean="0"/>
            <a:t> </a:t>
          </a:r>
          <a:r>
            <a:rPr lang="cs-CZ" sz="1800" kern="1200" dirty="0" err="1" smtClean="0"/>
            <a:t>sprites</a:t>
          </a:r>
          <a:r>
            <a:rPr lang="cs-CZ" sz="1800" kern="1200" dirty="0" smtClean="0"/>
            <a:t> (on </a:t>
          </a:r>
          <a:r>
            <a:rPr lang="cs-CZ" sz="1800" kern="1200" dirty="0" err="1" smtClean="0"/>
            <a:t>paper</a:t>
          </a:r>
          <a:r>
            <a:rPr lang="cs-CZ" sz="1800" kern="1200" dirty="0" smtClean="0"/>
            <a:t>, in </a:t>
          </a:r>
          <a:r>
            <a:rPr lang="cs-CZ" sz="1800" kern="1200" dirty="0" err="1" smtClean="0"/>
            <a:t>Scratch</a:t>
          </a:r>
          <a:r>
            <a:rPr lang="cs-CZ" sz="1800" kern="1200" dirty="0" smtClean="0"/>
            <a:t>)</a:t>
          </a:r>
          <a:endParaRPr lang="cs-CZ" sz="1800" kern="1200" dirty="0"/>
        </a:p>
      </dsp:txBody>
      <dsp:txXfrm rot="-5400000">
        <a:off x="2906098" y="239475"/>
        <a:ext cx="5099865" cy="1229841"/>
      </dsp:txXfrm>
    </dsp:sp>
    <dsp:sp modelId="{7353A941-BBB3-4903-B839-75D9DB3E0ABD}">
      <dsp:nvSpPr>
        <dsp:cNvPr id="0" name=""/>
        <dsp:cNvSpPr/>
      </dsp:nvSpPr>
      <dsp:spPr>
        <a:xfrm>
          <a:off x="0" y="2581"/>
          <a:ext cx="2906097" cy="17036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cs-CZ" sz="3900" kern="1200" dirty="0" smtClean="0"/>
            <a:t>ART</a:t>
          </a:r>
          <a:endParaRPr lang="cs-CZ" sz="3900" kern="1200" dirty="0"/>
        </a:p>
      </dsp:txBody>
      <dsp:txXfrm>
        <a:off x="83164" y="85745"/>
        <a:ext cx="2739769" cy="1537300"/>
      </dsp:txXfrm>
    </dsp:sp>
    <dsp:sp modelId="{069D244B-A2E5-4122-83C4-C7F481E6F395}">
      <dsp:nvSpPr>
        <dsp:cNvPr id="0" name=""/>
        <dsp:cNvSpPr/>
      </dsp:nvSpPr>
      <dsp:spPr>
        <a:xfrm rot="5400000">
          <a:off x="4807844" y="60007"/>
          <a:ext cx="1362903" cy="51663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err="1" smtClean="0"/>
            <a:t>Essay</a:t>
          </a:r>
          <a:endParaRPr lang="cs-CZ" sz="1800" kern="1200" dirty="0"/>
        </a:p>
      </dsp:txBody>
      <dsp:txXfrm rot="-5400000">
        <a:off x="2906098" y="2028285"/>
        <a:ext cx="5099865" cy="1229841"/>
      </dsp:txXfrm>
    </dsp:sp>
    <dsp:sp modelId="{836F423A-EF4E-4CE7-8A1B-91BAFF221ABB}">
      <dsp:nvSpPr>
        <dsp:cNvPr id="0" name=""/>
        <dsp:cNvSpPr/>
      </dsp:nvSpPr>
      <dsp:spPr>
        <a:xfrm>
          <a:off x="0" y="1791391"/>
          <a:ext cx="2906097" cy="17036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cs-CZ" sz="3900" kern="1200" dirty="0" smtClean="0"/>
            <a:t>LANGUAGE</a:t>
          </a:r>
          <a:endParaRPr lang="cs-CZ" sz="3900" kern="1200" dirty="0"/>
        </a:p>
      </dsp:txBody>
      <dsp:txXfrm>
        <a:off x="83164" y="1874555"/>
        <a:ext cx="2739769" cy="1537300"/>
      </dsp:txXfrm>
    </dsp:sp>
    <dsp:sp modelId="{A21FCAD0-7234-4321-A6FC-C5918DDDEEB9}">
      <dsp:nvSpPr>
        <dsp:cNvPr id="0" name=""/>
        <dsp:cNvSpPr/>
      </dsp:nvSpPr>
      <dsp:spPr>
        <a:xfrm rot="5400000">
          <a:off x="4807844" y="1848818"/>
          <a:ext cx="1362903" cy="51663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smtClean="0"/>
            <a:t>To </a:t>
          </a:r>
          <a:r>
            <a:rPr lang="cs-CZ" sz="1800" kern="1200" dirty="0" err="1" smtClean="0"/>
            <a:t>develop</a:t>
          </a:r>
          <a:r>
            <a:rPr lang="cs-CZ" sz="1800" kern="1200" dirty="0" smtClean="0"/>
            <a:t> </a:t>
          </a:r>
          <a:r>
            <a:rPr lang="cs-CZ" sz="1800" kern="1200" dirty="0" err="1" smtClean="0"/>
            <a:t>skills</a:t>
          </a:r>
          <a:r>
            <a:rPr lang="cs-CZ" sz="1800" kern="1200" dirty="0" smtClean="0"/>
            <a:t> </a:t>
          </a:r>
          <a:r>
            <a:rPr lang="cs-CZ" sz="1800" kern="1200" dirty="0" err="1" smtClean="0"/>
            <a:t>using</a:t>
          </a:r>
          <a:r>
            <a:rPr lang="cs-CZ" sz="1800" kern="1200" dirty="0" smtClean="0"/>
            <a:t> </a:t>
          </a:r>
          <a:r>
            <a:rPr lang="cs-CZ" sz="1800" kern="1200" dirty="0" err="1" smtClean="0"/>
            <a:t>S</a:t>
          </a:r>
          <a:r>
            <a:rPr lang="cs-CZ" sz="1800" kern="1200" baseline="0" dirty="0" err="1" smtClean="0"/>
            <a:t>cratch</a:t>
          </a:r>
          <a:endParaRPr lang="cs-CZ" sz="1800" kern="1200" dirty="0"/>
        </a:p>
        <a:p>
          <a:pPr marL="171450" lvl="1" indent="-171450" algn="l" defTabSz="800100">
            <a:lnSpc>
              <a:spcPct val="90000"/>
            </a:lnSpc>
            <a:spcBef>
              <a:spcPct val="0"/>
            </a:spcBef>
            <a:spcAft>
              <a:spcPct val="15000"/>
            </a:spcAft>
            <a:buChar char="••"/>
          </a:pPr>
          <a:r>
            <a:rPr lang="cs-CZ" sz="1800" kern="1200" baseline="0" dirty="0" smtClean="0"/>
            <a:t>To </a:t>
          </a:r>
          <a:r>
            <a:rPr lang="cs-CZ" sz="1800" kern="1200" baseline="0" dirty="0" err="1" smtClean="0"/>
            <a:t>arrange</a:t>
          </a:r>
          <a:r>
            <a:rPr lang="cs-CZ" sz="1800" kern="1200" baseline="0" dirty="0" smtClean="0"/>
            <a:t> </a:t>
          </a:r>
          <a:r>
            <a:rPr lang="cs-CZ" sz="1800" kern="1200" baseline="0" dirty="0" err="1" smtClean="0"/>
            <a:t>dialogue</a:t>
          </a:r>
          <a:r>
            <a:rPr lang="cs-CZ" sz="1800" kern="1200" baseline="0" dirty="0" smtClean="0"/>
            <a:t> </a:t>
          </a:r>
          <a:r>
            <a:rPr lang="cs-CZ" sz="1800" kern="1200" baseline="0" dirty="0" err="1" smtClean="0"/>
            <a:t>between</a:t>
          </a:r>
          <a:r>
            <a:rPr lang="cs-CZ" sz="1800" kern="1200" baseline="0" dirty="0" smtClean="0"/>
            <a:t> „</a:t>
          </a:r>
          <a:r>
            <a:rPr lang="cs-CZ" sz="1800" kern="1200" baseline="0" dirty="0" err="1" smtClean="0"/>
            <a:t>characters</a:t>
          </a:r>
          <a:r>
            <a:rPr lang="cs-CZ" sz="1800" kern="1200" baseline="0" dirty="0" smtClean="0"/>
            <a:t>“</a:t>
          </a:r>
          <a:endParaRPr lang="cs-CZ" sz="1800" kern="1200" dirty="0"/>
        </a:p>
        <a:p>
          <a:pPr marL="171450" lvl="1" indent="-171450" algn="l" defTabSz="800100">
            <a:lnSpc>
              <a:spcPct val="90000"/>
            </a:lnSpc>
            <a:spcBef>
              <a:spcPct val="0"/>
            </a:spcBef>
            <a:spcAft>
              <a:spcPct val="15000"/>
            </a:spcAft>
            <a:buChar char="••"/>
          </a:pPr>
          <a:r>
            <a:rPr lang="cs-CZ" sz="1800" kern="1200" baseline="0" dirty="0" smtClean="0"/>
            <a:t>To </a:t>
          </a:r>
          <a:r>
            <a:rPr lang="cs-CZ" sz="1800" kern="1200" baseline="0" dirty="0" err="1" smtClean="0"/>
            <a:t>manage</a:t>
          </a:r>
          <a:r>
            <a:rPr lang="cs-CZ" sz="1800" kern="1200" baseline="0" dirty="0" smtClean="0"/>
            <a:t> </a:t>
          </a:r>
          <a:r>
            <a:rPr lang="cs-CZ" sz="1800" kern="1200" baseline="0" dirty="0" err="1" smtClean="0"/>
            <a:t>movement</a:t>
          </a:r>
          <a:r>
            <a:rPr lang="cs-CZ" sz="1800" kern="1200" baseline="0" dirty="0" smtClean="0"/>
            <a:t> </a:t>
          </a:r>
          <a:r>
            <a:rPr lang="cs-CZ" sz="1800" kern="1200" baseline="0" dirty="0" err="1" smtClean="0"/>
            <a:t>of</a:t>
          </a:r>
          <a:r>
            <a:rPr lang="cs-CZ" sz="1800" kern="1200" baseline="0" dirty="0" smtClean="0"/>
            <a:t> „</a:t>
          </a:r>
          <a:r>
            <a:rPr lang="cs-CZ" sz="1800" kern="1200" baseline="0" dirty="0" err="1" smtClean="0"/>
            <a:t>characters</a:t>
          </a:r>
          <a:r>
            <a:rPr lang="cs-CZ" sz="1800" kern="1200" baseline="0" dirty="0" smtClean="0"/>
            <a:t>“</a:t>
          </a:r>
          <a:endParaRPr lang="cs-CZ" sz="1800" kern="1200" dirty="0"/>
        </a:p>
        <a:p>
          <a:pPr marL="171450" lvl="1" indent="-171450" algn="l" defTabSz="800100">
            <a:lnSpc>
              <a:spcPct val="90000"/>
            </a:lnSpc>
            <a:spcBef>
              <a:spcPct val="0"/>
            </a:spcBef>
            <a:spcAft>
              <a:spcPct val="15000"/>
            </a:spcAft>
            <a:buChar char="••"/>
          </a:pPr>
          <a:r>
            <a:rPr lang="cs-CZ" sz="1800" kern="1200" baseline="0" dirty="0" smtClean="0"/>
            <a:t>To </a:t>
          </a:r>
          <a:r>
            <a:rPr lang="cs-CZ" sz="1800" kern="1200" baseline="0" dirty="0" err="1" smtClean="0"/>
            <a:t>move</a:t>
          </a:r>
          <a:r>
            <a:rPr lang="cs-CZ" sz="1800" kern="1200" baseline="0" dirty="0" smtClean="0"/>
            <a:t> </a:t>
          </a:r>
          <a:r>
            <a:rPr lang="cs-CZ" sz="1800" kern="1200" baseline="0" dirty="0" err="1" smtClean="0"/>
            <a:t>from</a:t>
          </a:r>
          <a:r>
            <a:rPr lang="cs-CZ" sz="1800" kern="1200" baseline="0" dirty="0" smtClean="0"/>
            <a:t> </a:t>
          </a:r>
          <a:r>
            <a:rPr lang="cs-CZ" sz="1800" kern="1200" baseline="0" dirty="0" err="1" smtClean="0"/>
            <a:t>one</a:t>
          </a:r>
          <a:r>
            <a:rPr lang="cs-CZ" sz="1800" kern="1200" baseline="0" dirty="0" smtClean="0"/>
            <a:t> </a:t>
          </a:r>
          <a:r>
            <a:rPr lang="cs-CZ" sz="1800" kern="1200" baseline="0" dirty="0" err="1" smtClean="0"/>
            <a:t>scene</a:t>
          </a:r>
          <a:r>
            <a:rPr lang="cs-CZ" sz="1800" kern="1200" baseline="0" dirty="0" smtClean="0"/>
            <a:t> to </a:t>
          </a:r>
          <a:r>
            <a:rPr lang="cs-CZ" sz="1800" kern="1200" baseline="0" dirty="0" err="1" smtClean="0"/>
            <a:t>another</a:t>
          </a:r>
          <a:r>
            <a:rPr lang="cs-CZ" sz="1800" kern="1200" baseline="0" dirty="0" smtClean="0"/>
            <a:t> </a:t>
          </a:r>
          <a:r>
            <a:rPr lang="cs-CZ" sz="1800" kern="1200" baseline="0" dirty="0" err="1" smtClean="0"/>
            <a:t>one</a:t>
          </a:r>
          <a:endParaRPr lang="cs-CZ" sz="1800" kern="1200" dirty="0"/>
        </a:p>
      </dsp:txBody>
      <dsp:txXfrm rot="-5400000">
        <a:off x="2906098" y="3817096"/>
        <a:ext cx="5099865" cy="1229841"/>
      </dsp:txXfrm>
    </dsp:sp>
    <dsp:sp modelId="{82E5400C-D75A-4EA2-B65A-2FA331CCE04B}">
      <dsp:nvSpPr>
        <dsp:cNvPr id="0" name=""/>
        <dsp:cNvSpPr/>
      </dsp:nvSpPr>
      <dsp:spPr>
        <a:xfrm>
          <a:off x="0" y="3580201"/>
          <a:ext cx="2906097" cy="17036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cs-CZ" sz="3900" kern="1200" dirty="0" smtClean="0"/>
            <a:t>ICT(CS)</a:t>
          </a:r>
          <a:endParaRPr lang="cs-CZ" sz="3900" kern="1200" dirty="0"/>
        </a:p>
      </dsp:txBody>
      <dsp:txXfrm>
        <a:off x="83164" y="3663365"/>
        <a:ext cx="2739769" cy="153730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020098D6-3A97-48EC-9AD3-26698D399715}" type="datetimeFigureOut">
              <a:rPr lang="cs-CZ" smtClean="0"/>
              <a:pPr/>
              <a:t>6.2.2013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7300BC-80CB-4753-A0EA-8166D8885A4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20098D6-3A97-48EC-9AD3-26698D399715}" type="datetimeFigureOut">
              <a:rPr lang="cs-CZ" smtClean="0"/>
              <a:pPr/>
              <a:t>6.2.2013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7300BC-80CB-4753-A0EA-8166D8885A4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20098D6-3A97-48EC-9AD3-26698D399715}" type="datetimeFigureOut">
              <a:rPr lang="cs-CZ" smtClean="0"/>
              <a:pPr/>
              <a:t>6.2.2013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7300BC-80CB-4753-A0EA-8166D8885A4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20098D6-3A97-48EC-9AD3-26698D399715}" type="datetimeFigureOut">
              <a:rPr lang="cs-CZ" smtClean="0"/>
              <a:pPr/>
              <a:t>6.2.2013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7300BC-80CB-4753-A0EA-8166D8885A4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020098D6-3A97-48EC-9AD3-26698D399715}" type="datetimeFigureOut">
              <a:rPr lang="cs-CZ" smtClean="0"/>
              <a:pPr/>
              <a:t>6.2.2013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7300BC-80CB-4753-A0EA-8166D8885A4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20098D6-3A97-48EC-9AD3-26698D399715}" type="datetimeFigureOut">
              <a:rPr lang="cs-CZ" smtClean="0"/>
              <a:pPr/>
              <a:t>6.2.2013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A7300BC-80CB-4753-A0EA-8166D8885A4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20098D6-3A97-48EC-9AD3-26698D399715}" type="datetimeFigureOut">
              <a:rPr lang="cs-CZ" smtClean="0"/>
              <a:pPr/>
              <a:t>6.2.2013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A7300BC-80CB-4753-A0EA-8166D8885A4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020098D6-3A97-48EC-9AD3-26698D399715}" type="datetimeFigureOut">
              <a:rPr lang="cs-CZ" smtClean="0"/>
              <a:pPr/>
              <a:t>6.2.2013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A7300BC-80CB-4753-A0EA-8166D8885A4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20098D6-3A97-48EC-9AD3-26698D399715}" type="datetimeFigureOut">
              <a:rPr lang="cs-CZ" smtClean="0"/>
              <a:pPr/>
              <a:t>6.2.2013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A7300BC-80CB-4753-A0EA-8166D8885A4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20098D6-3A97-48EC-9AD3-26698D399715}" type="datetimeFigureOut">
              <a:rPr lang="cs-CZ" smtClean="0"/>
              <a:pPr/>
              <a:t>6.2.2013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A7300BC-80CB-4753-A0EA-8166D8885A4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20098D6-3A97-48EC-9AD3-26698D399715}" type="datetimeFigureOut">
              <a:rPr lang="cs-CZ" smtClean="0"/>
              <a:pPr/>
              <a:t>6.2.2013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A7300BC-80CB-4753-A0EA-8166D8885A4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098D6-3A97-48EC-9AD3-26698D399715}" type="datetimeFigureOut">
              <a:rPr lang="cs-CZ" smtClean="0"/>
              <a:pPr/>
              <a:t>6.2.2013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300BC-80CB-4753-A0EA-8166D8885A4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korunka.gns.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pedf.cuni.cz/" TargetMode="External"/><Relationship Id="rId2" Type="http://schemas.openxmlformats.org/officeDocument/2006/relationships/hyperlink" Target="http://www.korunka.gns.cz/"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pelikanu"/>
          <p:cNvPicPr>
            <a:picLocks noChangeAspect="1" noChangeArrowheads="1"/>
          </p:cNvPicPr>
          <p:nvPr/>
        </p:nvPicPr>
        <p:blipFill>
          <a:blip r:embed="rId2" cstate="print"/>
          <a:srcRect/>
          <a:stretch>
            <a:fillRect/>
          </a:stretch>
        </p:blipFill>
        <p:spPr bwMode="auto">
          <a:xfrm>
            <a:off x="4859338" y="260350"/>
            <a:ext cx="3887787" cy="2770188"/>
          </a:xfrm>
          <a:prstGeom prst="rect">
            <a:avLst/>
          </a:prstGeom>
          <a:noFill/>
          <a:ln w="9525">
            <a:noFill/>
            <a:miter lim="800000"/>
            <a:headEnd/>
            <a:tailEnd/>
          </a:ln>
        </p:spPr>
      </p:pic>
      <p:pic>
        <p:nvPicPr>
          <p:cNvPr id="2051" name="Picture 3" descr="Petrin2"/>
          <p:cNvPicPr>
            <a:picLocks noChangeAspect="1" noChangeArrowheads="1"/>
          </p:cNvPicPr>
          <p:nvPr/>
        </p:nvPicPr>
        <p:blipFill>
          <a:blip r:embed="rId3" cstate="print"/>
          <a:srcRect/>
          <a:stretch>
            <a:fillRect/>
          </a:stretch>
        </p:blipFill>
        <p:spPr bwMode="auto">
          <a:xfrm>
            <a:off x="8027988" y="1628775"/>
            <a:ext cx="723900" cy="1058863"/>
          </a:xfrm>
          <a:prstGeom prst="rect">
            <a:avLst/>
          </a:prstGeom>
          <a:noFill/>
          <a:ln w="9525">
            <a:noFill/>
            <a:miter lim="800000"/>
            <a:headEnd/>
            <a:tailEnd/>
          </a:ln>
        </p:spPr>
      </p:pic>
      <p:pic>
        <p:nvPicPr>
          <p:cNvPr id="2052" name="Picture 5" descr="chobotnice-zlata-1"/>
          <p:cNvPicPr>
            <a:picLocks noChangeAspect="1" noChangeArrowheads="1"/>
          </p:cNvPicPr>
          <p:nvPr/>
        </p:nvPicPr>
        <p:blipFill>
          <a:blip r:embed="rId4" cstate="print"/>
          <a:srcRect/>
          <a:stretch>
            <a:fillRect/>
          </a:stretch>
        </p:blipFill>
        <p:spPr bwMode="auto">
          <a:xfrm>
            <a:off x="7092950" y="4149725"/>
            <a:ext cx="1679575" cy="1006475"/>
          </a:xfrm>
          <a:prstGeom prst="rect">
            <a:avLst/>
          </a:prstGeom>
          <a:noFill/>
          <a:ln w="9525">
            <a:noFill/>
            <a:miter lim="800000"/>
            <a:headEnd/>
            <a:tailEnd/>
          </a:ln>
        </p:spPr>
      </p:pic>
      <p:pic>
        <p:nvPicPr>
          <p:cNvPr id="2053" name="Picture 6" descr="tancici-dum"/>
          <p:cNvPicPr>
            <a:picLocks noChangeAspect="1" noChangeArrowheads="1"/>
          </p:cNvPicPr>
          <p:nvPr/>
        </p:nvPicPr>
        <p:blipFill>
          <a:blip r:embed="rId5" cstate="print"/>
          <a:srcRect/>
          <a:stretch>
            <a:fillRect/>
          </a:stretch>
        </p:blipFill>
        <p:spPr bwMode="auto">
          <a:xfrm>
            <a:off x="7740650" y="2708275"/>
            <a:ext cx="1017588" cy="1525588"/>
          </a:xfrm>
          <a:prstGeom prst="rect">
            <a:avLst/>
          </a:prstGeom>
          <a:noFill/>
          <a:ln w="9525">
            <a:noFill/>
            <a:miter lim="800000"/>
            <a:headEnd/>
            <a:tailEnd/>
          </a:ln>
        </p:spPr>
      </p:pic>
      <p:sp>
        <p:nvSpPr>
          <p:cNvPr id="2054" name="Rectangle 7"/>
          <p:cNvSpPr>
            <a:spLocks noGrp="1" noChangeArrowheads="1"/>
          </p:cNvSpPr>
          <p:nvPr>
            <p:ph type="title" idx="4294967295"/>
          </p:nvPr>
        </p:nvSpPr>
        <p:spPr/>
        <p:txBody>
          <a:bodyPr/>
          <a:lstStyle/>
          <a:p>
            <a:pPr eaLnBrk="1" hangingPunct="1"/>
            <a:endParaRPr lang="cs-CZ" smtClean="0"/>
          </a:p>
        </p:txBody>
      </p:sp>
      <p:sp>
        <p:nvSpPr>
          <p:cNvPr id="2055" name="Rectangle 8"/>
          <p:cNvSpPr>
            <a:spLocks noGrp="1" noChangeArrowheads="1"/>
          </p:cNvSpPr>
          <p:nvPr>
            <p:ph type="body" idx="4294967295"/>
          </p:nvPr>
        </p:nvSpPr>
        <p:spPr>
          <a:xfrm>
            <a:off x="468313" y="1412875"/>
            <a:ext cx="8229600" cy="4525963"/>
          </a:xfrm>
        </p:spPr>
        <p:txBody>
          <a:bodyPr>
            <a:normAutofit/>
          </a:bodyPr>
          <a:lstStyle/>
          <a:p>
            <a:pPr eaLnBrk="1" hangingPunct="1">
              <a:lnSpc>
                <a:spcPct val="80000"/>
              </a:lnSpc>
            </a:pPr>
            <a:endParaRPr lang="cs-CZ" sz="4000" dirty="0" smtClean="0"/>
          </a:p>
          <a:p>
            <a:pPr>
              <a:buNone/>
            </a:pPr>
            <a:endParaRPr lang="cs-CZ" sz="1600" dirty="0" smtClean="0">
              <a:latin typeface="Calibri" pitchFamily="34" charset="0"/>
            </a:endParaRPr>
          </a:p>
          <a:p>
            <a:pPr>
              <a:buNone/>
            </a:pPr>
            <a:r>
              <a:rPr lang="cs-CZ" sz="1600" dirty="0" smtClean="0">
                <a:latin typeface="Calibri" pitchFamily="34" charset="0"/>
              </a:rPr>
              <a:t>Miroslava Černochová</a:t>
            </a:r>
          </a:p>
          <a:p>
            <a:pPr>
              <a:buNone/>
            </a:pPr>
            <a:r>
              <a:rPr lang="cs-CZ" sz="1600" dirty="0" smtClean="0">
                <a:latin typeface="Calibri" pitchFamily="34" charset="0"/>
              </a:rPr>
              <a:t>Tomáš </a:t>
            </a:r>
            <a:r>
              <a:rPr lang="cs-CZ" sz="1600" dirty="0" err="1" smtClean="0">
                <a:latin typeface="Calibri" pitchFamily="34" charset="0"/>
              </a:rPr>
              <a:t>Komrska</a:t>
            </a:r>
            <a:endParaRPr lang="cs-CZ" sz="1600" dirty="0" smtClean="0">
              <a:latin typeface="Calibri" pitchFamily="34" charset="0"/>
            </a:endParaRPr>
          </a:p>
          <a:p>
            <a:pPr>
              <a:buNone/>
            </a:pPr>
            <a:r>
              <a:rPr lang="cs-CZ" sz="1600" dirty="0" err="1" smtClean="0">
                <a:latin typeface="Calibri" pitchFamily="34" charset="0"/>
              </a:rPr>
              <a:t>Czech</a:t>
            </a:r>
            <a:r>
              <a:rPr lang="cs-CZ" sz="1600" dirty="0" smtClean="0">
                <a:latin typeface="Calibri" pitchFamily="34" charset="0"/>
              </a:rPr>
              <a:t> </a:t>
            </a:r>
            <a:r>
              <a:rPr lang="cs-CZ" sz="1600" dirty="0" err="1" smtClean="0">
                <a:latin typeface="Calibri" pitchFamily="34" charset="0"/>
              </a:rPr>
              <a:t>Republic</a:t>
            </a:r>
            <a:endParaRPr lang="cs-CZ" sz="1600" b="1" dirty="0" smtClean="0">
              <a:latin typeface="Calibri" pitchFamily="34" charset="0"/>
            </a:endParaRPr>
          </a:p>
          <a:p>
            <a:pPr>
              <a:lnSpc>
                <a:spcPct val="80000"/>
              </a:lnSpc>
              <a:buFontTx/>
              <a:buNone/>
            </a:pPr>
            <a:endParaRPr lang="cs-CZ" sz="3600" b="1" dirty="0" smtClean="0"/>
          </a:p>
          <a:p>
            <a:pPr>
              <a:lnSpc>
                <a:spcPct val="80000"/>
              </a:lnSpc>
              <a:buFontTx/>
              <a:buNone/>
            </a:pPr>
            <a:r>
              <a:rPr lang="cs-CZ" sz="4800" b="1" dirty="0" smtClean="0"/>
              <a:t>LITERACY FROM SCRATCH</a:t>
            </a:r>
          </a:p>
          <a:p>
            <a:pPr>
              <a:buNone/>
            </a:pPr>
            <a:endParaRPr lang="cs-CZ" dirty="0" smtClean="0"/>
          </a:p>
          <a:p>
            <a:pPr>
              <a:lnSpc>
                <a:spcPct val="80000"/>
              </a:lnSpc>
              <a:buFontTx/>
              <a:buNone/>
            </a:pPr>
            <a:endParaRPr lang="cs-CZ" dirty="0" smtClean="0"/>
          </a:p>
        </p:txBody>
      </p:sp>
      <p:pic>
        <p:nvPicPr>
          <p:cNvPr id="2056" name="Picture 10" descr="vyrez_Karluv-most"/>
          <p:cNvPicPr>
            <a:picLocks noChangeAspect="1" noChangeArrowheads="1"/>
          </p:cNvPicPr>
          <p:nvPr/>
        </p:nvPicPr>
        <p:blipFill>
          <a:blip r:embed="rId6" cstate="print"/>
          <a:srcRect/>
          <a:stretch>
            <a:fillRect/>
          </a:stretch>
        </p:blipFill>
        <p:spPr bwMode="auto">
          <a:xfrm>
            <a:off x="4716463" y="5084763"/>
            <a:ext cx="4097337" cy="1281112"/>
          </a:xfrm>
          <a:prstGeom prst="rect">
            <a:avLst/>
          </a:prstGeom>
          <a:noFill/>
          <a:ln w="9525">
            <a:noFill/>
            <a:miter lim="800000"/>
            <a:headEnd/>
            <a:tailEnd/>
          </a:ln>
        </p:spPr>
      </p:pic>
      <p:sp>
        <p:nvSpPr>
          <p:cNvPr id="2057" name="Line 9"/>
          <p:cNvSpPr>
            <a:spLocks noChangeShapeType="1"/>
          </p:cNvSpPr>
          <p:nvPr/>
        </p:nvSpPr>
        <p:spPr bwMode="auto">
          <a:xfrm>
            <a:off x="8748713" y="260350"/>
            <a:ext cx="71437" cy="6121400"/>
          </a:xfrm>
          <a:prstGeom prst="line">
            <a:avLst/>
          </a:prstGeom>
          <a:noFill/>
          <a:ln w="66675">
            <a:solidFill>
              <a:schemeClr val="bg1"/>
            </a:solidFill>
            <a:round/>
            <a:headEnd/>
            <a:tailEnd/>
          </a:ln>
        </p:spPr>
        <p:txBody>
          <a:bodyPr/>
          <a:lstStyle/>
          <a:p>
            <a:endParaRPr lang="cs-CZ"/>
          </a:p>
        </p:txBody>
      </p:sp>
      <p:pic>
        <p:nvPicPr>
          <p:cNvPr id="10" name="Obrázek 9" descr="karelIII.jpg"/>
          <p:cNvPicPr>
            <a:picLocks noChangeAspect="1"/>
          </p:cNvPicPr>
          <p:nvPr/>
        </p:nvPicPr>
        <p:blipFill>
          <a:blip r:embed="rId7" cstate="print"/>
          <a:stretch>
            <a:fillRect/>
          </a:stretch>
        </p:blipFill>
        <p:spPr>
          <a:xfrm>
            <a:off x="428596" y="285728"/>
            <a:ext cx="1010224" cy="992806"/>
          </a:xfrm>
          <a:prstGeom prst="rect">
            <a:avLst/>
          </a:prstGeom>
        </p:spPr>
      </p:pic>
      <p:sp>
        <p:nvSpPr>
          <p:cNvPr id="11" name="TextovéPole 10"/>
          <p:cNvSpPr txBox="1"/>
          <p:nvPr/>
        </p:nvSpPr>
        <p:spPr>
          <a:xfrm>
            <a:off x="1500166" y="357166"/>
            <a:ext cx="3143240" cy="707886"/>
          </a:xfrm>
          <a:prstGeom prst="rect">
            <a:avLst/>
          </a:prstGeom>
          <a:noFill/>
        </p:spPr>
        <p:txBody>
          <a:bodyPr wrap="square" rtlCol="0">
            <a:spAutoFit/>
          </a:bodyPr>
          <a:lstStyle/>
          <a:p>
            <a:r>
              <a:rPr lang="en-GB" sz="1000" dirty="0"/>
              <a:t>This work was supported by grants of the Czech Science Foundation P407-12-1541 Information Technology Competencies of Children and their Development in Primary and Lower Secondary Schools.</a:t>
            </a:r>
            <a:endParaRPr lang="cs-CZ"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What</a:t>
            </a:r>
            <a:r>
              <a:rPr lang="cs-CZ" b="1" dirty="0" smtClean="0"/>
              <a:t> </a:t>
            </a:r>
            <a:r>
              <a:rPr lang="cs-CZ" b="1" dirty="0" err="1" smtClean="0"/>
              <a:t>pupils</a:t>
            </a:r>
            <a:r>
              <a:rPr lang="cs-CZ" b="1" dirty="0" smtClean="0"/>
              <a:t> </a:t>
            </a:r>
            <a:r>
              <a:rPr lang="cs-CZ" b="1" dirty="0" err="1" smtClean="0"/>
              <a:t>have</a:t>
            </a:r>
            <a:r>
              <a:rPr lang="cs-CZ" b="1" dirty="0" smtClean="0"/>
              <a:t> </a:t>
            </a:r>
            <a:r>
              <a:rPr lang="cs-CZ" b="1" dirty="0" err="1" smtClean="0"/>
              <a:t>done</a:t>
            </a:r>
            <a:endParaRPr lang="cs-CZ" b="1" dirty="0"/>
          </a:p>
        </p:txBody>
      </p:sp>
      <p:sp>
        <p:nvSpPr>
          <p:cNvPr id="3" name="Zástupný symbol pro obsah 2"/>
          <p:cNvSpPr>
            <a:spLocks noGrp="1"/>
          </p:cNvSpPr>
          <p:nvPr>
            <p:ph idx="1"/>
          </p:nvPr>
        </p:nvSpPr>
        <p:spPr/>
        <p:txBody>
          <a:bodyPr>
            <a:normAutofit/>
          </a:bodyPr>
          <a:lstStyle/>
          <a:p>
            <a:pPr>
              <a:buNone/>
            </a:pPr>
            <a:endParaRPr lang="cs-CZ" dirty="0" smtClean="0"/>
          </a:p>
        </p:txBody>
      </p:sp>
      <p:pic>
        <p:nvPicPr>
          <p:cNvPr id="6" name="Obrázek 5" descr="2013_2trida-deti-zviratka-prochazka_B.jpg"/>
          <p:cNvPicPr>
            <a:picLocks noChangeAspect="1"/>
          </p:cNvPicPr>
          <p:nvPr/>
        </p:nvPicPr>
        <p:blipFill>
          <a:blip r:embed="rId2" cstate="print"/>
          <a:stretch>
            <a:fillRect/>
          </a:stretch>
        </p:blipFill>
        <p:spPr>
          <a:xfrm>
            <a:off x="1714480" y="1273166"/>
            <a:ext cx="6786610" cy="4926381"/>
          </a:xfrm>
          <a:prstGeom prst="rect">
            <a:avLst/>
          </a:prstGeom>
        </p:spPr>
      </p:pic>
      <p:sp>
        <p:nvSpPr>
          <p:cNvPr id="8" name="TextovéPole 7"/>
          <p:cNvSpPr txBox="1"/>
          <p:nvPr/>
        </p:nvSpPr>
        <p:spPr>
          <a:xfrm>
            <a:off x="1714480" y="6215082"/>
            <a:ext cx="4286280" cy="369332"/>
          </a:xfrm>
          <a:prstGeom prst="rect">
            <a:avLst/>
          </a:prstGeom>
          <a:noFill/>
        </p:spPr>
        <p:txBody>
          <a:bodyPr wrap="square" rtlCol="0">
            <a:spAutoFit/>
          </a:bodyPr>
          <a:lstStyle/>
          <a:p>
            <a:pPr lvl="0"/>
            <a:r>
              <a:rPr lang="cs-CZ" i="1" dirty="0" err="1" smtClean="0"/>
              <a:t>Children</a:t>
            </a:r>
            <a:r>
              <a:rPr lang="cs-CZ" i="1" dirty="0" smtClean="0"/>
              <a:t> </a:t>
            </a:r>
            <a:r>
              <a:rPr lang="cs-CZ" i="1" dirty="0" err="1" smtClean="0"/>
              <a:t>and</a:t>
            </a:r>
            <a:r>
              <a:rPr lang="cs-CZ" i="1" dirty="0" smtClean="0"/>
              <a:t> </a:t>
            </a:r>
            <a:r>
              <a:rPr lang="cs-CZ" i="1" dirty="0" err="1" smtClean="0"/>
              <a:t>their</a:t>
            </a:r>
            <a:r>
              <a:rPr lang="cs-CZ" i="1" dirty="0" smtClean="0"/>
              <a:t> </a:t>
            </a:r>
            <a:r>
              <a:rPr lang="cs-CZ" i="1" dirty="0" err="1" smtClean="0"/>
              <a:t>pets</a:t>
            </a:r>
            <a:r>
              <a:rPr lang="cs-CZ" i="1" dirty="0" smtClean="0"/>
              <a:t> </a:t>
            </a:r>
            <a:r>
              <a:rPr lang="cs-CZ" i="1" dirty="0" err="1" smtClean="0"/>
              <a:t>walking</a:t>
            </a:r>
            <a:r>
              <a:rPr lang="cs-CZ" i="1" dirty="0" smtClean="0"/>
              <a:t>  in </a:t>
            </a:r>
            <a:r>
              <a:rPr lang="cs-CZ" i="1" dirty="0" err="1" smtClean="0"/>
              <a:t>Prague</a:t>
            </a:r>
            <a:endParaRPr lang="cs-CZ" i="1" dirty="0"/>
          </a:p>
        </p:txBody>
      </p:sp>
      <p:sp>
        <p:nvSpPr>
          <p:cNvPr id="9" name="TextovéPole 8"/>
          <p:cNvSpPr txBox="1"/>
          <p:nvPr/>
        </p:nvSpPr>
        <p:spPr>
          <a:xfrm>
            <a:off x="6929454" y="6286520"/>
            <a:ext cx="1619226" cy="369332"/>
          </a:xfrm>
          <a:prstGeom prst="rect">
            <a:avLst/>
          </a:prstGeom>
          <a:noFill/>
        </p:spPr>
        <p:txBody>
          <a:bodyPr wrap="none" rtlCol="0">
            <a:spAutoFit/>
          </a:bodyPr>
          <a:lstStyle/>
          <a:p>
            <a:r>
              <a:rPr lang="cs-CZ" b="1" dirty="0" err="1" smtClean="0"/>
              <a:t>Year</a:t>
            </a:r>
            <a:r>
              <a:rPr lang="cs-CZ" b="1" dirty="0" smtClean="0"/>
              <a:t> 2 (</a:t>
            </a:r>
            <a:r>
              <a:rPr lang="cs-CZ" b="1" dirty="0" err="1" smtClean="0"/>
              <a:t>Aged</a:t>
            </a:r>
            <a:r>
              <a:rPr lang="cs-CZ" b="1" dirty="0" smtClean="0"/>
              <a:t> 7)</a:t>
            </a:r>
            <a:endParaRPr lang="cs-CZ" b="1" dirty="0"/>
          </a:p>
        </p:txBody>
      </p:sp>
      <p:sp>
        <p:nvSpPr>
          <p:cNvPr id="10" name="TextovéPole 9"/>
          <p:cNvSpPr txBox="1"/>
          <p:nvPr/>
        </p:nvSpPr>
        <p:spPr>
          <a:xfrm>
            <a:off x="285720" y="1500174"/>
            <a:ext cx="863506" cy="584775"/>
          </a:xfrm>
          <a:prstGeom prst="rect">
            <a:avLst/>
          </a:prstGeom>
          <a:noFill/>
        </p:spPr>
        <p:txBody>
          <a:bodyPr wrap="none" rtlCol="0">
            <a:spAutoFit/>
          </a:bodyPr>
          <a:lstStyle/>
          <a:p>
            <a:r>
              <a:rPr lang="cs-CZ" sz="3200" b="1" dirty="0" smtClean="0"/>
              <a:t>ART</a:t>
            </a:r>
            <a:endParaRPr lang="cs-CZ"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What</a:t>
            </a:r>
            <a:r>
              <a:rPr lang="cs-CZ" b="1" dirty="0" smtClean="0"/>
              <a:t> </a:t>
            </a:r>
            <a:r>
              <a:rPr lang="cs-CZ" b="1" dirty="0" err="1" smtClean="0"/>
              <a:t>pupils</a:t>
            </a:r>
            <a:r>
              <a:rPr lang="cs-CZ" b="1" dirty="0" smtClean="0"/>
              <a:t> </a:t>
            </a:r>
            <a:r>
              <a:rPr lang="cs-CZ" b="1" dirty="0" err="1" smtClean="0"/>
              <a:t>have</a:t>
            </a:r>
            <a:r>
              <a:rPr lang="cs-CZ" b="1" dirty="0" smtClean="0"/>
              <a:t> </a:t>
            </a:r>
            <a:r>
              <a:rPr lang="cs-CZ" b="1" dirty="0" err="1" smtClean="0"/>
              <a:t>done</a:t>
            </a:r>
            <a:endParaRPr lang="cs-CZ" b="1" dirty="0"/>
          </a:p>
        </p:txBody>
      </p:sp>
      <p:sp>
        <p:nvSpPr>
          <p:cNvPr id="3" name="Zástupný symbol pro obsah 2"/>
          <p:cNvSpPr>
            <a:spLocks noGrp="1"/>
          </p:cNvSpPr>
          <p:nvPr>
            <p:ph idx="1"/>
          </p:nvPr>
        </p:nvSpPr>
        <p:spPr/>
        <p:txBody>
          <a:bodyPr>
            <a:normAutofit/>
          </a:bodyPr>
          <a:lstStyle/>
          <a:p>
            <a:pPr>
              <a:buNone/>
            </a:pPr>
            <a:endParaRPr lang="cs-CZ" dirty="0" smtClean="0"/>
          </a:p>
        </p:txBody>
      </p:sp>
      <p:pic>
        <p:nvPicPr>
          <p:cNvPr id="7" name="Obrázek 6" descr="2013_3trida_2sprites-A.jpg"/>
          <p:cNvPicPr>
            <a:picLocks noChangeAspect="1"/>
          </p:cNvPicPr>
          <p:nvPr/>
        </p:nvPicPr>
        <p:blipFill>
          <a:blip r:embed="rId2" cstate="print"/>
          <a:stretch>
            <a:fillRect/>
          </a:stretch>
        </p:blipFill>
        <p:spPr>
          <a:xfrm>
            <a:off x="714348" y="2714620"/>
            <a:ext cx="3328937" cy="2772919"/>
          </a:xfrm>
          <a:prstGeom prst="rect">
            <a:avLst/>
          </a:prstGeom>
        </p:spPr>
      </p:pic>
      <p:sp>
        <p:nvSpPr>
          <p:cNvPr id="8" name="TextovéPole 7"/>
          <p:cNvSpPr txBox="1"/>
          <p:nvPr/>
        </p:nvSpPr>
        <p:spPr>
          <a:xfrm>
            <a:off x="2428860" y="5572140"/>
            <a:ext cx="1619226" cy="369332"/>
          </a:xfrm>
          <a:prstGeom prst="rect">
            <a:avLst/>
          </a:prstGeom>
          <a:noFill/>
        </p:spPr>
        <p:txBody>
          <a:bodyPr wrap="none" rtlCol="0">
            <a:spAutoFit/>
          </a:bodyPr>
          <a:lstStyle/>
          <a:p>
            <a:r>
              <a:rPr lang="cs-CZ" b="1" dirty="0" err="1" smtClean="0"/>
              <a:t>Year</a:t>
            </a:r>
            <a:r>
              <a:rPr lang="cs-CZ" b="1" dirty="0" smtClean="0"/>
              <a:t> 2 (</a:t>
            </a:r>
            <a:r>
              <a:rPr lang="cs-CZ" b="1" dirty="0" err="1" smtClean="0"/>
              <a:t>Aged</a:t>
            </a:r>
            <a:r>
              <a:rPr lang="cs-CZ" b="1" dirty="0" smtClean="0"/>
              <a:t> 7)</a:t>
            </a:r>
            <a:endParaRPr lang="cs-CZ" b="1" dirty="0"/>
          </a:p>
        </p:txBody>
      </p:sp>
      <p:pic>
        <p:nvPicPr>
          <p:cNvPr id="10" name="Obrázek 9" descr="2013_3trida_2sprite_A.jpg"/>
          <p:cNvPicPr>
            <a:picLocks noChangeAspect="1"/>
          </p:cNvPicPr>
          <p:nvPr/>
        </p:nvPicPr>
        <p:blipFill>
          <a:blip r:embed="rId3" cstate="print"/>
          <a:stretch>
            <a:fillRect/>
          </a:stretch>
        </p:blipFill>
        <p:spPr>
          <a:xfrm>
            <a:off x="5143504" y="1214422"/>
            <a:ext cx="3357554" cy="2378452"/>
          </a:xfrm>
          <a:prstGeom prst="rect">
            <a:avLst/>
          </a:prstGeom>
        </p:spPr>
      </p:pic>
      <p:pic>
        <p:nvPicPr>
          <p:cNvPr id="11" name="Obrázek 10" descr="2013_3trida_sprite-B.jpg"/>
          <p:cNvPicPr>
            <a:picLocks noChangeAspect="1"/>
          </p:cNvPicPr>
          <p:nvPr/>
        </p:nvPicPr>
        <p:blipFill>
          <a:blip r:embed="rId4" cstate="print"/>
          <a:stretch>
            <a:fillRect/>
          </a:stretch>
        </p:blipFill>
        <p:spPr>
          <a:xfrm>
            <a:off x="4286248" y="3786190"/>
            <a:ext cx="3521743" cy="2607105"/>
          </a:xfrm>
          <a:prstGeom prst="rect">
            <a:avLst/>
          </a:prstGeom>
        </p:spPr>
      </p:pic>
      <p:sp>
        <p:nvSpPr>
          <p:cNvPr id="12" name="TextovéPole 11"/>
          <p:cNvSpPr txBox="1"/>
          <p:nvPr/>
        </p:nvSpPr>
        <p:spPr>
          <a:xfrm>
            <a:off x="285720" y="1500174"/>
            <a:ext cx="863506" cy="584775"/>
          </a:xfrm>
          <a:prstGeom prst="rect">
            <a:avLst/>
          </a:prstGeom>
          <a:noFill/>
        </p:spPr>
        <p:txBody>
          <a:bodyPr wrap="none" rtlCol="0">
            <a:spAutoFit/>
          </a:bodyPr>
          <a:lstStyle/>
          <a:p>
            <a:r>
              <a:rPr lang="cs-CZ" sz="3200" b="1" dirty="0" smtClean="0"/>
              <a:t>ART</a:t>
            </a:r>
            <a:endParaRPr lang="cs-CZ" sz="3200" b="1" dirty="0"/>
          </a:p>
        </p:txBody>
      </p:sp>
      <p:sp>
        <p:nvSpPr>
          <p:cNvPr id="13" name="TextovéPole 12"/>
          <p:cNvSpPr txBox="1"/>
          <p:nvPr/>
        </p:nvSpPr>
        <p:spPr>
          <a:xfrm>
            <a:off x="714348" y="5500702"/>
            <a:ext cx="824969" cy="369332"/>
          </a:xfrm>
          <a:prstGeom prst="rect">
            <a:avLst/>
          </a:prstGeom>
          <a:noFill/>
        </p:spPr>
        <p:txBody>
          <a:bodyPr wrap="none" rtlCol="0">
            <a:spAutoFit/>
          </a:bodyPr>
          <a:lstStyle/>
          <a:p>
            <a:r>
              <a:rPr lang="cs-CZ" i="1" dirty="0" err="1" smtClean="0"/>
              <a:t>Sprites</a:t>
            </a:r>
            <a:endParaRPr lang="cs-CZ" i="1" dirty="0"/>
          </a:p>
        </p:txBody>
      </p:sp>
      <p:sp>
        <p:nvSpPr>
          <p:cNvPr id="14" name="TextovéPole 13"/>
          <p:cNvSpPr txBox="1"/>
          <p:nvPr/>
        </p:nvSpPr>
        <p:spPr>
          <a:xfrm>
            <a:off x="6929454" y="6286520"/>
            <a:ext cx="1619226" cy="369332"/>
          </a:xfrm>
          <a:prstGeom prst="rect">
            <a:avLst/>
          </a:prstGeom>
          <a:noFill/>
        </p:spPr>
        <p:txBody>
          <a:bodyPr wrap="none" rtlCol="0">
            <a:spAutoFit/>
          </a:bodyPr>
          <a:lstStyle/>
          <a:p>
            <a:r>
              <a:rPr lang="cs-CZ" b="1" dirty="0" err="1" smtClean="0"/>
              <a:t>Year</a:t>
            </a:r>
            <a:r>
              <a:rPr lang="cs-CZ" b="1" dirty="0" smtClean="0"/>
              <a:t> 3 (</a:t>
            </a:r>
            <a:r>
              <a:rPr lang="cs-CZ" b="1" dirty="0" err="1" smtClean="0"/>
              <a:t>Aged</a:t>
            </a:r>
            <a:r>
              <a:rPr lang="cs-CZ" b="1" dirty="0" smtClean="0"/>
              <a:t> 8)</a:t>
            </a:r>
            <a:endParaRPr lang="cs-CZ"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What</a:t>
            </a:r>
            <a:r>
              <a:rPr lang="cs-CZ" b="1" dirty="0" smtClean="0"/>
              <a:t> </a:t>
            </a:r>
            <a:r>
              <a:rPr lang="cs-CZ" b="1" dirty="0" err="1" smtClean="0"/>
              <a:t>pupils</a:t>
            </a:r>
            <a:r>
              <a:rPr lang="cs-CZ" b="1" dirty="0" smtClean="0"/>
              <a:t> </a:t>
            </a:r>
            <a:r>
              <a:rPr lang="cs-CZ" b="1" dirty="0" err="1" smtClean="0"/>
              <a:t>have</a:t>
            </a:r>
            <a:r>
              <a:rPr lang="cs-CZ" b="1" dirty="0" smtClean="0"/>
              <a:t> </a:t>
            </a:r>
            <a:r>
              <a:rPr lang="cs-CZ" b="1" dirty="0" err="1" smtClean="0"/>
              <a:t>done</a:t>
            </a:r>
            <a:endParaRPr lang="cs-CZ" b="1" dirty="0"/>
          </a:p>
        </p:txBody>
      </p:sp>
      <p:sp>
        <p:nvSpPr>
          <p:cNvPr id="3" name="Zástupný symbol pro obsah 2"/>
          <p:cNvSpPr>
            <a:spLocks noGrp="1"/>
          </p:cNvSpPr>
          <p:nvPr>
            <p:ph idx="1"/>
          </p:nvPr>
        </p:nvSpPr>
        <p:spPr/>
        <p:txBody>
          <a:bodyPr>
            <a:normAutofit/>
          </a:bodyPr>
          <a:lstStyle/>
          <a:p>
            <a:pPr>
              <a:buNone/>
            </a:pPr>
            <a:endParaRPr lang="cs-CZ" dirty="0" smtClean="0"/>
          </a:p>
          <a:p>
            <a:pPr>
              <a:buNone/>
            </a:pPr>
            <a:endParaRPr lang="cs-CZ" dirty="0" smtClean="0"/>
          </a:p>
          <a:p>
            <a:pPr>
              <a:buNone/>
            </a:pPr>
            <a:endParaRPr lang="cs-CZ" dirty="0" smtClean="0"/>
          </a:p>
        </p:txBody>
      </p:sp>
      <p:pic>
        <p:nvPicPr>
          <p:cNvPr id="6" name="Obrázek 5" descr="2013_3trida_2sprites_B.jpg"/>
          <p:cNvPicPr>
            <a:picLocks noChangeAspect="1"/>
          </p:cNvPicPr>
          <p:nvPr/>
        </p:nvPicPr>
        <p:blipFill>
          <a:blip r:embed="rId2" cstate="print"/>
          <a:stretch>
            <a:fillRect/>
          </a:stretch>
        </p:blipFill>
        <p:spPr>
          <a:xfrm>
            <a:off x="857224" y="3214686"/>
            <a:ext cx="2584962" cy="1911114"/>
          </a:xfrm>
          <a:prstGeom prst="rect">
            <a:avLst/>
          </a:prstGeom>
        </p:spPr>
      </p:pic>
      <p:pic>
        <p:nvPicPr>
          <p:cNvPr id="7" name="Obrázek 6" descr="2013_3trida_4sceny_B.jpg"/>
          <p:cNvPicPr>
            <a:picLocks noChangeAspect="1"/>
          </p:cNvPicPr>
          <p:nvPr/>
        </p:nvPicPr>
        <p:blipFill>
          <a:blip r:embed="rId3" cstate="print"/>
          <a:stretch>
            <a:fillRect/>
          </a:stretch>
        </p:blipFill>
        <p:spPr>
          <a:xfrm>
            <a:off x="3663544" y="1428736"/>
            <a:ext cx="5105310" cy="3714776"/>
          </a:xfrm>
          <a:prstGeom prst="rect">
            <a:avLst/>
          </a:prstGeom>
        </p:spPr>
      </p:pic>
      <p:pic>
        <p:nvPicPr>
          <p:cNvPr id="8" name="Obrázek 7" descr="2013_3trida_esej.jpg"/>
          <p:cNvPicPr>
            <a:picLocks noChangeAspect="1"/>
          </p:cNvPicPr>
          <p:nvPr/>
        </p:nvPicPr>
        <p:blipFill>
          <a:blip r:embed="rId4" cstate="print"/>
          <a:stretch>
            <a:fillRect/>
          </a:stretch>
        </p:blipFill>
        <p:spPr>
          <a:xfrm>
            <a:off x="928661" y="5286388"/>
            <a:ext cx="4929223" cy="1408656"/>
          </a:xfrm>
          <a:prstGeom prst="rect">
            <a:avLst/>
          </a:prstGeom>
        </p:spPr>
      </p:pic>
      <p:cxnSp>
        <p:nvCxnSpPr>
          <p:cNvPr id="10" name="Přímá spojovací čára 9"/>
          <p:cNvCxnSpPr/>
          <p:nvPr/>
        </p:nvCxnSpPr>
        <p:spPr>
          <a:xfrm>
            <a:off x="3571868" y="3286124"/>
            <a:ext cx="5286412"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Přímá spojovací čára 17"/>
          <p:cNvCxnSpPr/>
          <p:nvPr/>
        </p:nvCxnSpPr>
        <p:spPr>
          <a:xfrm rot="5400000" flipH="1" flipV="1">
            <a:off x="4255291" y="3245643"/>
            <a:ext cx="3929090" cy="952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6929454" y="6286520"/>
            <a:ext cx="1619226" cy="369332"/>
          </a:xfrm>
          <a:prstGeom prst="rect">
            <a:avLst/>
          </a:prstGeom>
          <a:noFill/>
        </p:spPr>
        <p:txBody>
          <a:bodyPr wrap="none" rtlCol="0">
            <a:spAutoFit/>
          </a:bodyPr>
          <a:lstStyle/>
          <a:p>
            <a:r>
              <a:rPr lang="cs-CZ" b="1" dirty="0" err="1" smtClean="0"/>
              <a:t>Year</a:t>
            </a:r>
            <a:r>
              <a:rPr lang="cs-CZ" b="1" dirty="0" smtClean="0"/>
              <a:t> 3 (</a:t>
            </a:r>
            <a:r>
              <a:rPr lang="cs-CZ" b="1" dirty="0" err="1" smtClean="0"/>
              <a:t>Aged</a:t>
            </a:r>
            <a:r>
              <a:rPr lang="cs-CZ" b="1" dirty="0" smtClean="0"/>
              <a:t> 8)</a:t>
            </a:r>
            <a:endParaRPr lang="cs-CZ" b="1" dirty="0"/>
          </a:p>
        </p:txBody>
      </p:sp>
      <p:sp>
        <p:nvSpPr>
          <p:cNvPr id="12" name="TextovéPole 11"/>
          <p:cNvSpPr txBox="1"/>
          <p:nvPr/>
        </p:nvSpPr>
        <p:spPr>
          <a:xfrm>
            <a:off x="285720" y="1500174"/>
            <a:ext cx="863506" cy="584775"/>
          </a:xfrm>
          <a:prstGeom prst="rect">
            <a:avLst/>
          </a:prstGeom>
          <a:noFill/>
        </p:spPr>
        <p:txBody>
          <a:bodyPr wrap="none" rtlCol="0">
            <a:spAutoFit/>
          </a:bodyPr>
          <a:lstStyle/>
          <a:p>
            <a:r>
              <a:rPr lang="cs-CZ" sz="3200" b="1" dirty="0" smtClean="0"/>
              <a:t>ART</a:t>
            </a:r>
            <a:endParaRPr lang="cs-CZ" sz="3200" b="1" dirty="0"/>
          </a:p>
        </p:txBody>
      </p:sp>
      <p:sp>
        <p:nvSpPr>
          <p:cNvPr id="13" name="TextovéPole 12"/>
          <p:cNvSpPr txBox="1"/>
          <p:nvPr/>
        </p:nvSpPr>
        <p:spPr>
          <a:xfrm>
            <a:off x="285720" y="2000240"/>
            <a:ext cx="2100255" cy="584775"/>
          </a:xfrm>
          <a:prstGeom prst="rect">
            <a:avLst/>
          </a:prstGeom>
          <a:noFill/>
        </p:spPr>
        <p:txBody>
          <a:bodyPr wrap="none" rtlCol="0">
            <a:spAutoFit/>
          </a:bodyPr>
          <a:lstStyle/>
          <a:p>
            <a:r>
              <a:rPr lang="cs-CZ" sz="3200" b="1" dirty="0" smtClean="0"/>
              <a:t>LANGUAGE</a:t>
            </a:r>
            <a:endParaRPr lang="cs-CZ" sz="3200" b="1" dirty="0"/>
          </a:p>
        </p:txBody>
      </p:sp>
      <p:sp>
        <p:nvSpPr>
          <p:cNvPr id="14" name="TextovéPole 13"/>
          <p:cNvSpPr txBox="1"/>
          <p:nvPr/>
        </p:nvSpPr>
        <p:spPr>
          <a:xfrm>
            <a:off x="6858016" y="5286388"/>
            <a:ext cx="1898918" cy="369332"/>
          </a:xfrm>
          <a:prstGeom prst="rect">
            <a:avLst/>
          </a:prstGeom>
          <a:noFill/>
        </p:spPr>
        <p:txBody>
          <a:bodyPr wrap="none" rtlCol="0">
            <a:spAutoFit/>
          </a:bodyPr>
          <a:lstStyle/>
          <a:p>
            <a:r>
              <a:rPr lang="cs-CZ" i="1" dirty="0" err="1" smtClean="0"/>
              <a:t>Own</a:t>
            </a:r>
            <a:r>
              <a:rPr lang="cs-CZ" i="1" dirty="0" smtClean="0"/>
              <a:t> </a:t>
            </a:r>
            <a:r>
              <a:rPr lang="cs-CZ" i="1" dirty="0" err="1" smtClean="0"/>
              <a:t>original</a:t>
            </a:r>
            <a:r>
              <a:rPr lang="cs-CZ" i="1" dirty="0" smtClean="0"/>
              <a:t> story</a:t>
            </a:r>
            <a:endParaRPr lang="cs-CZ"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What</a:t>
            </a:r>
            <a:r>
              <a:rPr lang="cs-CZ" b="1" dirty="0" smtClean="0"/>
              <a:t> </a:t>
            </a:r>
            <a:r>
              <a:rPr lang="cs-CZ" b="1" dirty="0" err="1" smtClean="0"/>
              <a:t>pupils</a:t>
            </a:r>
            <a:r>
              <a:rPr lang="cs-CZ" b="1" dirty="0" smtClean="0"/>
              <a:t> </a:t>
            </a:r>
            <a:r>
              <a:rPr lang="cs-CZ" b="1" dirty="0" err="1" smtClean="0"/>
              <a:t>have</a:t>
            </a:r>
            <a:r>
              <a:rPr lang="cs-CZ" b="1" dirty="0" smtClean="0"/>
              <a:t> </a:t>
            </a:r>
            <a:r>
              <a:rPr lang="cs-CZ" b="1" dirty="0" err="1" smtClean="0"/>
              <a:t>done</a:t>
            </a:r>
            <a:endParaRPr lang="cs-CZ" b="1" dirty="0"/>
          </a:p>
        </p:txBody>
      </p:sp>
      <p:sp>
        <p:nvSpPr>
          <p:cNvPr id="3" name="Zástupný symbol pro obsah 2"/>
          <p:cNvSpPr>
            <a:spLocks noGrp="1"/>
          </p:cNvSpPr>
          <p:nvPr>
            <p:ph idx="1"/>
          </p:nvPr>
        </p:nvSpPr>
        <p:spPr/>
        <p:txBody>
          <a:bodyPr>
            <a:normAutofit/>
          </a:bodyPr>
          <a:lstStyle/>
          <a:p>
            <a:pPr>
              <a:buNone/>
            </a:pPr>
            <a:endParaRPr lang="cs-CZ" dirty="0" smtClean="0"/>
          </a:p>
          <a:p>
            <a:pPr>
              <a:buNone/>
            </a:pPr>
            <a:endParaRPr lang="cs-CZ" dirty="0" smtClean="0"/>
          </a:p>
          <a:p>
            <a:pPr>
              <a:buNone/>
            </a:pPr>
            <a:endParaRPr lang="cs-CZ" dirty="0" smtClean="0"/>
          </a:p>
        </p:txBody>
      </p:sp>
      <p:pic>
        <p:nvPicPr>
          <p:cNvPr id="11" name="Obrázek 10" descr="2013_3trida_4sceny-esej.jpg"/>
          <p:cNvPicPr>
            <a:picLocks noChangeAspect="1"/>
          </p:cNvPicPr>
          <p:nvPr/>
        </p:nvPicPr>
        <p:blipFill>
          <a:blip r:embed="rId2" cstate="print"/>
          <a:stretch>
            <a:fillRect/>
          </a:stretch>
        </p:blipFill>
        <p:spPr>
          <a:xfrm>
            <a:off x="2500298" y="1714489"/>
            <a:ext cx="6286511" cy="4524789"/>
          </a:xfrm>
          <a:prstGeom prst="rect">
            <a:avLst/>
          </a:prstGeom>
        </p:spPr>
      </p:pic>
      <p:cxnSp>
        <p:nvCxnSpPr>
          <p:cNvPr id="12" name="Přímá spojovací čára 11"/>
          <p:cNvCxnSpPr/>
          <p:nvPr/>
        </p:nvCxnSpPr>
        <p:spPr>
          <a:xfrm rot="16200000" flipV="1">
            <a:off x="3352792" y="3933828"/>
            <a:ext cx="4786346" cy="6191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2571736" y="4071942"/>
            <a:ext cx="6215106"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TextovéPole 7"/>
          <p:cNvSpPr txBox="1"/>
          <p:nvPr/>
        </p:nvSpPr>
        <p:spPr>
          <a:xfrm>
            <a:off x="6929454" y="6286520"/>
            <a:ext cx="1619226" cy="369332"/>
          </a:xfrm>
          <a:prstGeom prst="rect">
            <a:avLst/>
          </a:prstGeom>
          <a:noFill/>
        </p:spPr>
        <p:txBody>
          <a:bodyPr wrap="none" rtlCol="0">
            <a:spAutoFit/>
          </a:bodyPr>
          <a:lstStyle/>
          <a:p>
            <a:r>
              <a:rPr lang="cs-CZ" b="1" dirty="0" err="1" smtClean="0"/>
              <a:t>Year</a:t>
            </a:r>
            <a:r>
              <a:rPr lang="cs-CZ" b="1" dirty="0" smtClean="0"/>
              <a:t> 3 (</a:t>
            </a:r>
            <a:r>
              <a:rPr lang="cs-CZ" b="1" dirty="0" err="1" smtClean="0"/>
              <a:t>Aged</a:t>
            </a:r>
            <a:r>
              <a:rPr lang="cs-CZ" b="1" dirty="0" smtClean="0"/>
              <a:t> 8)</a:t>
            </a:r>
            <a:endParaRPr lang="cs-CZ" b="1" dirty="0"/>
          </a:p>
        </p:txBody>
      </p:sp>
      <p:sp>
        <p:nvSpPr>
          <p:cNvPr id="9" name="TextovéPole 8"/>
          <p:cNvSpPr txBox="1"/>
          <p:nvPr/>
        </p:nvSpPr>
        <p:spPr>
          <a:xfrm>
            <a:off x="285720" y="1500174"/>
            <a:ext cx="863506" cy="584775"/>
          </a:xfrm>
          <a:prstGeom prst="rect">
            <a:avLst/>
          </a:prstGeom>
          <a:noFill/>
        </p:spPr>
        <p:txBody>
          <a:bodyPr wrap="none" rtlCol="0">
            <a:spAutoFit/>
          </a:bodyPr>
          <a:lstStyle/>
          <a:p>
            <a:r>
              <a:rPr lang="cs-CZ" sz="3200" b="1" dirty="0" smtClean="0"/>
              <a:t>ART</a:t>
            </a:r>
            <a:endParaRPr lang="cs-CZ" sz="3200" b="1" dirty="0"/>
          </a:p>
        </p:txBody>
      </p:sp>
      <p:sp>
        <p:nvSpPr>
          <p:cNvPr id="13" name="TextovéPole 12"/>
          <p:cNvSpPr txBox="1"/>
          <p:nvPr/>
        </p:nvSpPr>
        <p:spPr>
          <a:xfrm>
            <a:off x="2071670" y="6286520"/>
            <a:ext cx="4725781" cy="369332"/>
          </a:xfrm>
          <a:prstGeom prst="rect">
            <a:avLst/>
          </a:prstGeom>
          <a:noFill/>
        </p:spPr>
        <p:txBody>
          <a:bodyPr wrap="none" rtlCol="0">
            <a:spAutoFit/>
          </a:bodyPr>
          <a:lstStyle/>
          <a:p>
            <a:r>
              <a:rPr lang="cs-CZ" i="1" dirty="0" err="1" smtClean="0"/>
              <a:t>Own</a:t>
            </a:r>
            <a:r>
              <a:rPr lang="cs-CZ" i="1" dirty="0" smtClean="0"/>
              <a:t> </a:t>
            </a:r>
            <a:r>
              <a:rPr lang="cs-CZ" i="1" dirty="0" err="1" smtClean="0"/>
              <a:t>original</a:t>
            </a:r>
            <a:r>
              <a:rPr lang="cs-CZ" i="1" dirty="0" smtClean="0"/>
              <a:t> story: </a:t>
            </a:r>
            <a:r>
              <a:rPr lang="cs-CZ" i="1" dirty="0" err="1" smtClean="0"/>
              <a:t>frienship</a:t>
            </a:r>
            <a:r>
              <a:rPr lang="cs-CZ" i="1" dirty="0" smtClean="0"/>
              <a:t> </a:t>
            </a:r>
            <a:r>
              <a:rPr lang="cs-CZ" i="1" dirty="0" err="1" smtClean="0"/>
              <a:t>between</a:t>
            </a:r>
            <a:r>
              <a:rPr lang="cs-CZ" i="1" dirty="0" smtClean="0"/>
              <a:t> </a:t>
            </a:r>
            <a:r>
              <a:rPr lang="cs-CZ" i="1" dirty="0" err="1" smtClean="0"/>
              <a:t>two</a:t>
            </a:r>
            <a:r>
              <a:rPr lang="cs-CZ" i="1" dirty="0" smtClean="0"/>
              <a:t> </a:t>
            </a:r>
            <a:r>
              <a:rPr lang="cs-CZ" i="1" dirty="0" err="1" smtClean="0"/>
              <a:t>fairies</a:t>
            </a:r>
            <a:endParaRPr lang="cs-CZ" i="1" dirty="0"/>
          </a:p>
        </p:txBody>
      </p:sp>
      <p:sp>
        <p:nvSpPr>
          <p:cNvPr id="18" name="TextovéPole 17"/>
          <p:cNvSpPr txBox="1"/>
          <p:nvPr/>
        </p:nvSpPr>
        <p:spPr>
          <a:xfrm>
            <a:off x="285720" y="2000240"/>
            <a:ext cx="2100255" cy="584775"/>
          </a:xfrm>
          <a:prstGeom prst="rect">
            <a:avLst/>
          </a:prstGeom>
          <a:noFill/>
        </p:spPr>
        <p:txBody>
          <a:bodyPr wrap="none" rtlCol="0">
            <a:spAutoFit/>
          </a:bodyPr>
          <a:lstStyle/>
          <a:p>
            <a:r>
              <a:rPr lang="cs-CZ" sz="3200" b="1" dirty="0" smtClean="0"/>
              <a:t>LANGUAGE</a:t>
            </a:r>
            <a:endParaRPr lang="cs-CZ"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What</a:t>
            </a:r>
            <a:r>
              <a:rPr lang="cs-CZ" b="1" dirty="0" smtClean="0"/>
              <a:t> </a:t>
            </a:r>
            <a:r>
              <a:rPr lang="cs-CZ" b="1" dirty="0" err="1" smtClean="0"/>
              <a:t>pupils</a:t>
            </a:r>
            <a:r>
              <a:rPr lang="cs-CZ" b="1" dirty="0" smtClean="0"/>
              <a:t> </a:t>
            </a:r>
            <a:r>
              <a:rPr lang="cs-CZ" b="1" dirty="0" err="1" smtClean="0"/>
              <a:t>have</a:t>
            </a:r>
            <a:r>
              <a:rPr lang="cs-CZ" b="1" dirty="0" smtClean="0"/>
              <a:t> </a:t>
            </a:r>
            <a:r>
              <a:rPr lang="cs-CZ" b="1" dirty="0" err="1" smtClean="0"/>
              <a:t>done</a:t>
            </a:r>
            <a:endParaRPr lang="cs-CZ" b="1" dirty="0"/>
          </a:p>
        </p:txBody>
      </p:sp>
      <p:sp>
        <p:nvSpPr>
          <p:cNvPr id="3" name="Zástupný symbol pro obsah 2"/>
          <p:cNvSpPr>
            <a:spLocks noGrp="1"/>
          </p:cNvSpPr>
          <p:nvPr>
            <p:ph idx="1"/>
          </p:nvPr>
        </p:nvSpPr>
        <p:spPr/>
        <p:txBody>
          <a:bodyPr>
            <a:normAutofit/>
          </a:bodyPr>
          <a:lstStyle/>
          <a:p>
            <a:pPr>
              <a:buNone/>
            </a:pPr>
            <a:endParaRPr lang="cs-CZ" dirty="0" smtClean="0"/>
          </a:p>
        </p:txBody>
      </p:sp>
      <p:pic>
        <p:nvPicPr>
          <p:cNvPr id="11" name="Obrázek 10" descr="2013_3trida_4sceny_A.jpg"/>
          <p:cNvPicPr>
            <a:picLocks noChangeAspect="1"/>
          </p:cNvPicPr>
          <p:nvPr/>
        </p:nvPicPr>
        <p:blipFill>
          <a:blip r:embed="rId2" cstate="print"/>
          <a:stretch>
            <a:fillRect/>
          </a:stretch>
        </p:blipFill>
        <p:spPr>
          <a:xfrm>
            <a:off x="3786182" y="1357298"/>
            <a:ext cx="4965745" cy="3603786"/>
          </a:xfrm>
          <a:prstGeom prst="rect">
            <a:avLst/>
          </a:prstGeom>
        </p:spPr>
      </p:pic>
      <p:pic>
        <p:nvPicPr>
          <p:cNvPr id="12" name="Obrázek 11" descr="2013_3trida_esej_A.jpg"/>
          <p:cNvPicPr>
            <a:picLocks noChangeAspect="1"/>
          </p:cNvPicPr>
          <p:nvPr/>
        </p:nvPicPr>
        <p:blipFill>
          <a:blip r:embed="rId3" cstate="print"/>
          <a:stretch>
            <a:fillRect/>
          </a:stretch>
        </p:blipFill>
        <p:spPr>
          <a:xfrm>
            <a:off x="357158" y="5214950"/>
            <a:ext cx="6715172" cy="1512663"/>
          </a:xfrm>
          <a:prstGeom prst="rect">
            <a:avLst/>
          </a:prstGeom>
        </p:spPr>
      </p:pic>
      <p:pic>
        <p:nvPicPr>
          <p:cNvPr id="14" name="Obrázek 13" descr="2013_3trida_1sprite-A.jpg"/>
          <p:cNvPicPr>
            <a:picLocks noChangeAspect="1"/>
          </p:cNvPicPr>
          <p:nvPr/>
        </p:nvPicPr>
        <p:blipFill>
          <a:blip r:embed="rId4" cstate="print"/>
          <a:stretch>
            <a:fillRect/>
          </a:stretch>
        </p:blipFill>
        <p:spPr>
          <a:xfrm>
            <a:off x="1214414" y="2928934"/>
            <a:ext cx="1447037" cy="2099672"/>
          </a:xfrm>
          <a:prstGeom prst="rect">
            <a:avLst/>
          </a:prstGeom>
        </p:spPr>
      </p:pic>
      <p:cxnSp>
        <p:nvCxnSpPr>
          <p:cNvPr id="19" name="Přímá spojovací čára 18"/>
          <p:cNvCxnSpPr/>
          <p:nvPr/>
        </p:nvCxnSpPr>
        <p:spPr>
          <a:xfrm rot="5400000" flipH="1" flipV="1">
            <a:off x="4326729" y="3174205"/>
            <a:ext cx="3929090" cy="952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a:off x="3571868" y="3214686"/>
            <a:ext cx="5286412"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7286644" y="5072074"/>
            <a:ext cx="1378904" cy="646331"/>
          </a:xfrm>
          <a:prstGeom prst="rect">
            <a:avLst/>
          </a:prstGeom>
          <a:noFill/>
        </p:spPr>
        <p:txBody>
          <a:bodyPr wrap="none" rtlCol="0">
            <a:spAutoFit/>
          </a:bodyPr>
          <a:lstStyle/>
          <a:p>
            <a:pPr algn="r"/>
            <a:r>
              <a:rPr lang="cs-CZ" i="1" dirty="0" err="1" smtClean="0"/>
              <a:t>Own</a:t>
            </a:r>
            <a:r>
              <a:rPr lang="cs-CZ" i="1" dirty="0" smtClean="0"/>
              <a:t> </a:t>
            </a:r>
            <a:r>
              <a:rPr lang="cs-CZ" i="1" dirty="0" err="1" smtClean="0"/>
              <a:t>original</a:t>
            </a:r>
            <a:r>
              <a:rPr lang="cs-CZ" i="1" dirty="0" smtClean="0"/>
              <a:t/>
            </a:r>
            <a:br>
              <a:rPr lang="cs-CZ" i="1" dirty="0" smtClean="0"/>
            </a:br>
            <a:r>
              <a:rPr lang="cs-CZ" i="1" dirty="0" smtClean="0"/>
              <a:t>story</a:t>
            </a:r>
            <a:endParaRPr lang="cs-CZ" i="1" dirty="0"/>
          </a:p>
        </p:txBody>
      </p:sp>
      <p:sp>
        <p:nvSpPr>
          <p:cNvPr id="13" name="TextovéPole 12"/>
          <p:cNvSpPr txBox="1"/>
          <p:nvPr/>
        </p:nvSpPr>
        <p:spPr>
          <a:xfrm>
            <a:off x="6929454" y="6286520"/>
            <a:ext cx="1619226" cy="369332"/>
          </a:xfrm>
          <a:prstGeom prst="rect">
            <a:avLst/>
          </a:prstGeom>
          <a:noFill/>
        </p:spPr>
        <p:txBody>
          <a:bodyPr wrap="none" rtlCol="0">
            <a:spAutoFit/>
          </a:bodyPr>
          <a:lstStyle/>
          <a:p>
            <a:r>
              <a:rPr lang="cs-CZ" b="1" dirty="0" err="1" smtClean="0"/>
              <a:t>Year</a:t>
            </a:r>
            <a:r>
              <a:rPr lang="cs-CZ" b="1" dirty="0" smtClean="0"/>
              <a:t> 3 (</a:t>
            </a:r>
            <a:r>
              <a:rPr lang="cs-CZ" b="1" dirty="0" err="1" smtClean="0"/>
              <a:t>Aged</a:t>
            </a:r>
            <a:r>
              <a:rPr lang="cs-CZ" b="1" dirty="0" smtClean="0"/>
              <a:t> 8)</a:t>
            </a:r>
            <a:endParaRPr lang="cs-CZ" b="1" dirty="0"/>
          </a:p>
        </p:txBody>
      </p:sp>
      <p:sp>
        <p:nvSpPr>
          <p:cNvPr id="16" name="TextovéPole 15"/>
          <p:cNvSpPr txBox="1"/>
          <p:nvPr/>
        </p:nvSpPr>
        <p:spPr>
          <a:xfrm>
            <a:off x="285720" y="1500174"/>
            <a:ext cx="863506" cy="584775"/>
          </a:xfrm>
          <a:prstGeom prst="rect">
            <a:avLst/>
          </a:prstGeom>
          <a:noFill/>
        </p:spPr>
        <p:txBody>
          <a:bodyPr wrap="none" rtlCol="0">
            <a:spAutoFit/>
          </a:bodyPr>
          <a:lstStyle/>
          <a:p>
            <a:r>
              <a:rPr lang="cs-CZ" sz="3200" b="1" dirty="0" smtClean="0"/>
              <a:t>ART</a:t>
            </a:r>
            <a:endParaRPr lang="cs-CZ" sz="3200" b="1" dirty="0"/>
          </a:p>
        </p:txBody>
      </p:sp>
      <p:sp>
        <p:nvSpPr>
          <p:cNvPr id="18" name="TextovéPole 17"/>
          <p:cNvSpPr txBox="1"/>
          <p:nvPr/>
        </p:nvSpPr>
        <p:spPr>
          <a:xfrm>
            <a:off x="285720" y="2000240"/>
            <a:ext cx="2100255" cy="584775"/>
          </a:xfrm>
          <a:prstGeom prst="rect">
            <a:avLst/>
          </a:prstGeom>
          <a:noFill/>
        </p:spPr>
        <p:txBody>
          <a:bodyPr wrap="none" rtlCol="0">
            <a:spAutoFit/>
          </a:bodyPr>
          <a:lstStyle/>
          <a:p>
            <a:r>
              <a:rPr lang="cs-CZ" sz="3200" b="1" dirty="0" smtClean="0"/>
              <a:t>LANGUAGE</a:t>
            </a:r>
            <a:endParaRPr lang="cs-CZ"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story1_4-text.bmp"/>
          <p:cNvPicPr>
            <a:picLocks noChangeAspect="1"/>
          </p:cNvPicPr>
          <p:nvPr/>
        </p:nvPicPr>
        <p:blipFill>
          <a:blip r:embed="rId2" cstate="print"/>
          <a:stretch>
            <a:fillRect/>
          </a:stretch>
        </p:blipFill>
        <p:spPr>
          <a:xfrm>
            <a:off x="500034" y="4143380"/>
            <a:ext cx="3714776" cy="2498972"/>
          </a:xfrm>
          <a:prstGeom prst="rect">
            <a:avLst/>
          </a:prstGeom>
        </p:spPr>
      </p:pic>
      <p:sp>
        <p:nvSpPr>
          <p:cNvPr id="2" name="Nadpis 1"/>
          <p:cNvSpPr>
            <a:spLocks noGrp="1"/>
          </p:cNvSpPr>
          <p:nvPr>
            <p:ph type="title"/>
          </p:nvPr>
        </p:nvSpPr>
        <p:spPr/>
        <p:txBody>
          <a:bodyPr/>
          <a:lstStyle/>
          <a:p>
            <a:r>
              <a:rPr lang="cs-CZ" b="1" dirty="0" err="1" smtClean="0"/>
              <a:t>What</a:t>
            </a:r>
            <a:r>
              <a:rPr lang="cs-CZ" b="1" dirty="0" smtClean="0"/>
              <a:t> </a:t>
            </a:r>
            <a:r>
              <a:rPr lang="cs-CZ" b="1" dirty="0" err="1" smtClean="0"/>
              <a:t>pupils</a:t>
            </a:r>
            <a:r>
              <a:rPr lang="cs-CZ" b="1" dirty="0" smtClean="0"/>
              <a:t> </a:t>
            </a:r>
            <a:r>
              <a:rPr lang="cs-CZ" b="1" dirty="0" err="1" smtClean="0"/>
              <a:t>have</a:t>
            </a:r>
            <a:r>
              <a:rPr lang="cs-CZ" b="1" dirty="0" smtClean="0"/>
              <a:t> </a:t>
            </a:r>
            <a:r>
              <a:rPr lang="cs-CZ" b="1" dirty="0" err="1" smtClean="0"/>
              <a:t>done</a:t>
            </a:r>
            <a:endParaRPr lang="cs-CZ" b="1" dirty="0"/>
          </a:p>
        </p:txBody>
      </p:sp>
      <p:sp>
        <p:nvSpPr>
          <p:cNvPr id="3" name="Zástupný symbol pro obsah 2"/>
          <p:cNvSpPr>
            <a:spLocks noGrp="1"/>
          </p:cNvSpPr>
          <p:nvPr>
            <p:ph idx="1"/>
          </p:nvPr>
        </p:nvSpPr>
        <p:spPr>
          <a:xfrm>
            <a:off x="457200" y="1214422"/>
            <a:ext cx="8229600" cy="4911741"/>
          </a:xfrm>
        </p:spPr>
        <p:txBody>
          <a:bodyPr>
            <a:normAutofit/>
          </a:bodyPr>
          <a:lstStyle/>
          <a:p>
            <a:pPr>
              <a:buNone/>
            </a:pPr>
            <a:endParaRPr lang="cs-CZ" dirty="0" smtClean="0"/>
          </a:p>
          <a:p>
            <a:pPr>
              <a:buNone/>
            </a:pPr>
            <a:endParaRPr lang="cs-CZ" dirty="0" smtClean="0"/>
          </a:p>
        </p:txBody>
      </p:sp>
      <p:pic>
        <p:nvPicPr>
          <p:cNvPr id="7" name="Obrázek 6" descr="story1_sceny-all.bmp"/>
          <p:cNvPicPr>
            <a:picLocks noChangeAspect="1"/>
          </p:cNvPicPr>
          <p:nvPr/>
        </p:nvPicPr>
        <p:blipFill>
          <a:blip r:embed="rId3" cstate="print"/>
          <a:stretch>
            <a:fillRect/>
          </a:stretch>
        </p:blipFill>
        <p:spPr>
          <a:xfrm>
            <a:off x="4000496" y="1285860"/>
            <a:ext cx="4775695" cy="3429024"/>
          </a:xfrm>
          <a:prstGeom prst="rect">
            <a:avLst/>
          </a:prstGeom>
        </p:spPr>
      </p:pic>
      <p:pic>
        <p:nvPicPr>
          <p:cNvPr id="10" name="Obrázek 9" descr="story1_1-sprite.bmp"/>
          <p:cNvPicPr>
            <a:picLocks noChangeAspect="1"/>
          </p:cNvPicPr>
          <p:nvPr/>
        </p:nvPicPr>
        <p:blipFill>
          <a:blip r:embed="rId4" cstate="print"/>
          <a:stretch>
            <a:fillRect/>
          </a:stretch>
        </p:blipFill>
        <p:spPr>
          <a:xfrm>
            <a:off x="1071538" y="2500306"/>
            <a:ext cx="589170" cy="1521903"/>
          </a:xfrm>
          <a:prstGeom prst="rect">
            <a:avLst/>
          </a:prstGeom>
        </p:spPr>
      </p:pic>
      <p:pic>
        <p:nvPicPr>
          <p:cNvPr id="11" name="Obrázek 10" descr="story1_2-sprite.bmp"/>
          <p:cNvPicPr>
            <a:picLocks noChangeAspect="1"/>
          </p:cNvPicPr>
          <p:nvPr/>
        </p:nvPicPr>
        <p:blipFill>
          <a:blip r:embed="rId5" cstate="print"/>
          <a:stretch>
            <a:fillRect/>
          </a:stretch>
        </p:blipFill>
        <p:spPr>
          <a:xfrm>
            <a:off x="1928794" y="2500306"/>
            <a:ext cx="603147" cy="1459399"/>
          </a:xfrm>
          <a:prstGeom prst="rect">
            <a:avLst/>
          </a:prstGeom>
        </p:spPr>
      </p:pic>
      <p:cxnSp>
        <p:nvCxnSpPr>
          <p:cNvPr id="13" name="Přímá spojovací čára 12"/>
          <p:cNvCxnSpPr>
            <a:endCxn id="7" idx="0"/>
          </p:cNvCxnSpPr>
          <p:nvPr/>
        </p:nvCxnSpPr>
        <p:spPr>
          <a:xfrm rot="5400000" flipH="1" flipV="1">
            <a:off x="4587197" y="3056613"/>
            <a:ext cx="3571900" cy="3039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3643306" y="3000372"/>
            <a:ext cx="5286412"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6929454" y="6286520"/>
            <a:ext cx="1736245" cy="369332"/>
          </a:xfrm>
          <a:prstGeom prst="rect">
            <a:avLst/>
          </a:prstGeom>
          <a:noFill/>
        </p:spPr>
        <p:txBody>
          <a:bodyPr wrap="none" rtlCol="0">
            <a:spAutoFit/>
          </a:bodyPr>
          <a:lstStyle/>
          <a:p>
            <a:r>
              <a:rPr lang="cs-CZ" b="1" dirty="0" err="1" smtClean="0"/>
              <a:t>Year</a:t>
            </a:r>
            <a:r>
              <a:rPr lang="cs-CZ" b="1" dirty="0" smtClean="0"/>
              <a:t> 6 (</a:t>
            </a:r>
            <a:r>
              <a:rPr lang="cs-CZ" b="1" dirty="0" err="1" smtClean="0"/>
              <a:t>Aged</a:t>
            </a:r>
            <a:r>
              <a:rPr lang="cs-CZ" b="1" dirty="0" smtClean="0"/>
              <a:t> 11)</a:t>
            </a:r>
            <a:endParaRPr lang="cs-CZ" b="1" dirty="0"/>
          </a:p>
        </p:txBody>
      </p:sp>
      <p:sp>
        <p:nvSpPr>
          <p:cNvPr id="15" name="TextovéPole 14"/>
          <p:cNvSpPr txBox="1"/>
          <p:nvPr/>
        </p:nvSpPr>
        <p:spPr>
          <a:xfrm>
            <a:off x="5929322" y="4929198"/>
            <a:ext cx="2689069" cy="369332"/>
          </a:xfrm>
          <a:prstGeom prst="rect">
            <a:avLst/>
          </a:prstGeom>
          <a:noFill/>
        </p:spPr>
        <p:txBody>
          <a:bodyPr wrap="none" rtlCol="0">
            <a:spAutoFit/>
          </a:bodyPr>
          <a:lstStyle/>
          <a:p>
            <a:r>
              <a:rPr lang="cs-CZ" i="1" dirty="0" err="1" smtClean="0"/>
              <a:t>Sightseeing</a:t>
            </a:r>
            <a:r>
              <a:rPr lang="cs-CZ" i="1" dirty="0" smtClean="0"/>
              <a:t> </a:t>
            </a:r>
            <a:r>
              <a:rPr lang="cs-CZ" i="1" dirty="0" err="1" smtClean="0"/>
              <a:t>tour</a:t>
            </a:r>
            <a:r>
              <a:rPr lang="cs-CZ" i="1" dirty="0" smtClean="0"/>
              <a:t> in </a:t>
            </a:r>
            <a:r>
              <a:rPr lang="cs-CZ" i="1" dirty="0" err="1" smtClean="0"/>
              <a:t>Prague</a:t>
            </a:r>
            <a:r>
              <a:rPr lang="cs-CZ" i="1" dirty="0" smtClean="0"/>
              <a:t> </a:t>
            </a:r>
          </a:p>
        </p:txBody>
      </p:sp>
      <p:sp>
        <p:nvSpPr>
          <p:cNvPr id="18" name="TextovéPole 17"/>
          <p:cNvSpPr txBox="1"/>
          <p:nvPr/>
        </p:nvSpPr>
        <p:spPr>
          <a:xfrm>
            <a:off x="285720" y="2000240"/>
            <a:ext cx="2100255" cy="584775"/>
          </a:xfrm>
          <a:prstGeom prst="rect">
            <a:avLst/>
          </a:prstGeom>
          <a:noFill/>
        </p:spPr>
        <p:txBody>
          <a:bodyPr wrap="none" rtlCol="0">
            <a:spAutoFit/>
          </a:bodyPr>
          <a:lstStyle/>
          <a:p>
            <a:r>
              <a:rPr lang="cs-CZ" sz="3200" b="1" dirty="0" smtClean="0"/>
              <a:t>LANGUAGE</a:t>
            </a:r>
            <a:endParaRPr lang="cs-CZ" sz="3200" b="1" dirty="0"/>
          </a:p>
        </p:txBody>
      </p:sp>
      <p:sp>
        <p:nvSpPr>
          <p:cNvPr id="19" name="TextovéPole 18"/>
          <p:cNvSpPr txBox="1"/>
          <p:nvPr/>
        </p:nvSpPr>
        <p:spPr>
          <a:xfrm>
            <a:off x="285720" y="1500174"/>
            <a:ext cx="863506" cy="584775"/>
          </a:xfrm>
          <a:prstGeom prst="rect">
            <a:avLst/>
          </a:prstGeom>
          <a:noFill/>
        </p:spPr>
        <p:txBody>
          <a:bodyPr wrap="none" rtlCol="0">
            <a:spAutoFit/>
          </a:bodyPr>
          <a:lstStyle/>
          <a:p>
            <a:r>
              <a:rPr lang="cs-CZ" sz="3200" b="1" dirty="0" smtClean="0"/>
              <a:t>ART</a:t>
            </a:r>
            <a:endParaRPr lang="cs-CZ"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What</a:t>
            </a:r>
            <a:r>
              <a:rPr lang="cs-CZ" b="1" dirty="0" smtClean="0"/>
              <a:t> </a:t>
            </a:r>
            <a:r>
              <a:rPr lang="cs-CZ" b="1" dirty="0" err="1" smtClean="0"/>
              <a:t>pupils</a:t>
            </a:r>
            <a:r>
              <a:rPr lang="cs-CZ" b="1" dirty="0" smtClean="0"/>
              <a:t> </a:t>
            </a:r>
            <a:r>
              <a:rPr lang="cs-CZ" b="1" dirty="0" err="1" smtClean="0"/>
              <a:t>have</a:t>
            </a:r>
            <a:r>
              <a:rPr lang="cs-CZ" b="1" dirty="0" smtClean="0"/>
              <a:t> </a:t>
            </a:r>
            <a:r>
              <a:rPr lang="cs-CZ" b="1" dirty="0" err="1" smtClean="0"/>
              <a:t>done</a:t>
            </a:r>
            <a:endParaRPr lang="cs-CZ" b="1" dirty="0"/>
          </a:p>
        </p:txBody>
      </p:sp>
      <p:sp>
        <p:nvSpPr>
          <p:cNvPr id="3" name="Zástupný symbol pro obsah 2"/>
          <p:cNvSpPr>
            <a:spLocks noGrp="1"/>
          </p:cNvSpPr>
          <p:nvPr>
            <p:ph idx="1"/>
          </p:nvPr>
        </p:nvSpPr>
        <p:spPr/>
        <p:txBody>
          <a:bodyPr>
            <a:normAutofit/>
          </a:bodyPr>
          <a:lstStyle/>
          <a:p>
            <a:pPr>
              <a:buNone/>
            </a:pPr>
            <a:endParaRPr lang="cs-CZ" dirty="0" smtClean="0"/>
          </a:p>
        </p:txBody>
      </p:sp>
      <p:pic>
        <p:nvPicPr>
          <p:cNvPr id="4" name="Obrázek 3" descr="sprite-mimozemstan.jpg"/>
          <p:cNvPicPr>
            <a:picLocks noChangeAspect="1"/>
          </p:cNvPicPr>
          <p:nvPr/>
        </p:nvPicPr>
        <p:blipFill>
          <a:blip r:embed="rId2" cstate="print"/>
          <a:stretch>
            <a:fillRect/>
          </a:stretch>
        </p:blipFill>
        <p:spPr>
          <a:xfrm>
            <a:off x="2285984" y="3143248"/>
            <a:ext cx="1037178" cy="1262053"/>
          </a:xfrm>
          <a:prstGeom prst="rect">
            <a:avLst/>
          </a:prstGeom>
        </p:spPr>
      </p:pic>
      <p:pic>
        <p:nvPicPr>
          <p:cNvPr id="5" name="Obrázek 4" descr="story3-sceny-all.jpg"/>
          <p:cNvPicPr>
            <a:picLocks noChangeAspect="1"/>
          </p:cNvPicPr>
          <p:nvPr/>
        </p:nvPicPr>
        <p:blipFill>
          <a:blip r:embed="rId3" cstate="print"/>
          <a:stretch>
            <a:fillRect/>
          </a:stretch>
        </p:blipFill>
        <p:spPr>
          <a:xfrm>
            <a:off x="4000496" y="2143116"/>
            <a:ext cx="4572000" cy="3302758"/>
          </a:xfrm>
          <a:prstGeom prst="rect">
            <a:avLst/>
          </a:prstGeom>
        </p:spPr>
      </p:pic>
      <p:cxnSp>
        <p:nvCxnSpPr>
          <p:cNvPr id="7" name="Přímá spojovací čára 6"/>
          <p:cNvCxnSpPr/>
          <p:nvPr/>
        </p:nvCxnSpPr>
        <p:spPr>
          <a:xfrm rot="5400000" flipH="1" flipV="1">
            <a:off x="4433886" y="3781428"/>
            <a:ext cx="3714776" cy="952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a:off x="3857588" y="3786190"/>
            <a:ext cx="4929254"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4929190" y="5572140"/>
            <a:ext cx="3643338" cy="369332"/>
          </a:xfrm>
          <a:prstGeom prst="rect">
            <a:avLst/>
          </a:prstGeom>
          <a:noFill/>
        </p:spPr>
        <p:txBody>
          <a:bodyPr wrap="square" rtlCol="0">
            <a:spAutoFit/>
          </a:bodyPr>
          <a:lstStyle/>
          <a:p>
            <a:pPr algn="r"/>
            <a:r>
              <a:rPr lang="cs-CZ" i="1" dirty="0" err="1" smtClean="0"/>
              <a:t>Own</a:t>
            </a:r>
            <a:r>
              <a:rPr lang="cs-CZ" i="1" dirty="0" smtClean="0"/>
              <a:t> </a:t>
            </a:r>
            <a:r>
              <a:rPr lang="cs-CZ" i="1" dirty="0" err="1" smtClean="0"/>
              <a:t>original</a:t>
            </a:r>
            <a:r>
              <a:rPr lang="cs-CZ" i="1" dirty="0" smtClean="0"/>
              <a:t> story: Extra </a:t>
            </a:r>
            <a:r>
              <a:rPr lang="cs-CZ" i="1" dirty="0" err="1" smtClean="0"/>
              <a:t>terrestrial</a:t>
            </a:r>
            <a:endParaRPr lang="cs-CZ" i="1" dirty="0"/>
          </a:p>
        </p:txBody>
      </p:sp>
      <p:sp>
        <p:nvSpPr>
          <p:cNvPr id="13" name="TextovéPole 12"/>
          <p:cNvSpPr txBox="1"/>
          <p:nvPr/>
        </p:nvSpPr>
        <p:spPr>
          <a:xfrm>
            <a:off x="6929454" y="6286520"/>
            <a:ext cx="1736245" cy="369332"/>
          </a:xfrm>
          <a:prstGeom prst="rect">
            <a:avLst/>
          </a:prstGeom>
          <a:noFill/>
        </p:spPr>
        <p:txBody>
          <a:bodyPr wrap="none" rtlCol="0">
            <a:spAutoFit/>
          </a:bodyPr>
          <a:lstStyle/>
          <a:p>
            <a:r>
              <a:rPr lang="cs-CZ" b="1" dirty="0" err="1" smtClean="0"/>
              <a:t>Year</a:t>
            </a:r>
            <a:r>
              <a:rPr lang="cs-CZ" b="1" dirty="0" smtClean="0"/>
              <a:t> 5 (</a:t>
            </a:r>
            <a:r>
              <a:rPr lang="cs-CZ" b="1" dirty="0" err="1" smtClean="0"/>
              <a:t>Aged</a:t>
            </a:r>
            <a:r>
              <a:rPr lang="cs-CZ" b="1" dirty="0" smtClean="0"/>
              <a:t> 10)</a:t>
            </a:r>
            <a:endParaRPr lang="cs-CZ" b="1" dirty="0"/>
          </a:p>
        </p:txBody>
      </p:sp>
      <p:sp>
        <p:nvSpPr>
          <p:cNvPr id="14" name="TextovéPole 13"/>
          <p:cNvSpPr txBox="1"/>
          <p:nvPr/>
        </p:nvSpPr>
        <p:spPr>
          <a:xfrm>
            <a:off x="285720" y="1500174"/>
            <a:ext cx="863506" cy="584775"/>
          </a:xfrm>
          <a:prstGeom prst="rect">
            <a:avLst/>
          </a:prstGeom>
          <a:noFill/>
        </p:spPr>
        <p:txBody>
          <a:bodyPr wrap="none" rtlCol="0">
            <a:spAutoFit/>
          </a:bodyPr>
          <a:lstStyle/>
          <a:p>
            <a:r>
              <a:rPr lang="cs-CZ" sz="3200" b="1" dirty="0" smtClean="0"/>
              <a:t>ART</a:t>
            </a:r>
            <a:endParaRPr lang="cs-CZ" sz="3200" b="1" dirty="0"/>
          </a:p>
        </p:txBody>
      </p:sp>
      <p:sp>
        <p:nvSpPr>
          <p:cNvPr id="15" name="TextovéPole 14"/>
          <p:cNvSpPr txBox="1"/>
          <p:nvPr/>
        </p:nvSpPr>
        <p:spPr>
          <a:xfrm>
            <a:off x="285720" y="2000240"/>
            <a:ext cx="2100255" cy="584775"/>
          </a:xfrm>
          <a:prstGeom prst="rect">
            <a:avLst/>
          </a:prstGeom>
          <a:noFill/>
        </p:spPr>
        <p:txBody>
          <a:bodyPr wrap="none" rtlCol="0">
            <a:spAutoFit/>
          </a:bodyPr>
          <a:lstStyle/>
          <a:p>
            <a:r>
              <a:rPr lang="cs-CZ" sz="3200" b="1" dirty="0" smtClean="0"/>
              <a:t>LANGUAGE</a:t>
            </a:r>
            <a:endParaRPr lang="cs-CZ" sz="3200" b="1" dirty="0"/>
          </a:p>
        </p:txBody>
      </p:sp>
      <p:sp>
        <p:nvSpPr>
          <p:cNvPr id="16" name="TextovéPole 15"/>
          <p:cNvSpPr txBox="1"/>
          <p:nvPr/>
        </p:nvSpPr>
        <p:spPr>
          <a:xfrm>
            <a:off x="285720" y="2571744"/>
            <a:ext cx="717248" cy="584775"/>
          </a:xfrm>
          <a:prstGeom prst="rect">
            <a:avLst/>
          </a:prstGeom>
          <a:noFill/>
        </p:spPr>
        <p:txBody>
          <a:bodyPr wrap="none" rtlCol="0">
            <a:spAutoFit/>
          </a:bodyPr>
          <a:lstStyle/>
          <a:p>
            <a:r>
              <a:rPr lang="cs-CZ" sz="3200" b="1" dirty="0" smtClean="0"/>
              <a:t>ICT</a:t>
            </a:r>
            <a:endParaRPr lang="cs-CZ"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What</a:t>
            </a:r>
            <a:r>
              <a:rPr lang="cs-CZ" b="1" dirty="0" smtClean="0"/>
              <a:t> </a:t>
            </a:r>
            <a:r>
              <a:rPr lang="cs-CZ" b="1" dirty="0" err="1" smtClean="0"/>
              <a:t>pupils</a:t>
            </a:r>
            <a:r>
              <a:rPr lang="cs-CZ" b="1" dirty="0" smtClean="0"/>
              <a:t> </a:t>
            </a:r>
            <a:r>
              <a:rPr lang="cs-CZ" b="1" dirty="0" err="1" smtClean="0"/>
              <a:t>have</a:t>
            </a:r>
            <a:r>
              <a:rPr lang="cs-CZ" b="1" dirty="0" smtClean="0"/>
              <a:t> </a:t>
            </a:r>
            <a:r>
              <a:rPr lang="cs-CZ" b="1" dirty="0" err="1" smtClean="0"/>
              <a:t>done</a:t>
            </a:r>
            <a:endParaRPr lang="cs-CZ" b="1" dirty="0"/>
          </a:p>
        </p:txBody>
      </p:sp>
      <p:sp>
        <p:nvSpPr>
          <p:cNvPr id="3" name="Zástupný symbol pro obsah 2"/>
          <p:cNvSpPr>
            <a:spLocks noGrp="1"/>
          </p:cNvSpPr>
          <p:nvPr>
            <p:ph idx="1"/>
          </p:nvPr>
        </p:nvSpPr>
        <p:spPr/>
        <p:txBody>
          <a:bodyPr>
            <a:normAutofit/>
          </a:bodyPr>
          <a:lstStyle/>
          <a:p>
            <a:pPr>
              <a:buNone/>
            </a:pPr>
            <a:endParaRPr lang="cs-CZ" dirty="0" smtClean="0"/>
          </a:p>
        </p:txBody>
      </p:sp>
      <p:pic>
        <p:nvPicPr>
          <p:cNvPr id="6" name="Obrázek 5" descr="story4-sceny-all.jpg"/>
          <p:cNvPicPr>
            <a:picLocks noChangeAspect="1"/>
          </p:cNvPicPr>
          <p:nvPr/>
        </p:nvPicPr>
        <p:blipFill>
          <a:blip r:embed="rId2" cstate="print"/>
          <a:stretch>
            <a:fillRect/>
          </a:stretch>
        </p:blipFill>
        <p:spPr>
          <a:xfrm>
            <a:off x="2950353" y="1785926"/>
            <a:ext cx="5622143" cy="4057191"/>
          </a:xfrm>
          <a:prstGeom prst="rect">
            <a:avLst/>
          </a:prstGeom>
        </p:spPr>
      </p:pic>
      <p:cxnSp>
        <p:nvCxnSpPr>
          <p:cNvPr id="8" name="Přímá spojovací čára 7"/>
          <p:cNvCxnSpPr/>
          <p:nvPr/>
        </p:nvCxnSpPr>
        <p:spPr>
          <a:xfrm rot="5400000" flipH="1" flipV="1">
            <a:off x="3683787" y="3817147"/>
            <a:ext cx="4214842" cy="952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a:endCxn id="3" idx="3"/>
          </p:cNvCxnSpPr>
          <p:nvPr/>
        </p:nvCxnSpPr>
        <p:spPr>
          <a:xfrm>
            <a:off x="2714612" y="3857628"/>
            <a:ext cx="5972188" cy="555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285720" y="1500174"/>
            <a:ext cx="863506" cy="584775"/>
          </a:xfrm>
          <a:prstGeom prst="rect">
            <a:avLst/>
          </a:prstGeom>
          <a:noFill/>
        </p:spPr>
        <p:txBody>
          <a:bodyPr wrap="none" rtlCol="0">
            <a:spAutoFit/>
          </a:bodyPr>
          <a:lstStyle/>
          <a:p>
            <a:r>
              <a:rPr lang="cs-CZ" sz="3200" b="1" dirty="0" smtClean="0"/>
              <a:t>ART</a:t>
            </a:r>
            <a:endParaRPr lang="cs-CZ" sz="3200" b="1" dirty="0"/>
          </a:p>
        </p:txBody>
      </p:sp>
      <p:sp>
        <p:nvSpPr>
          <p:cNvPr id="11" name="TextovéPole 10"/>
          <p:cNvSpPr txBox="1"/>
          <p:nvPr/>
        </p:nvSpPr>
        <p:spPr>
          <a:xfrm>
            <a:off x="285720" y="2000240"/>
            <a:ext cx="2100255" cy="584775"/>
          </a:xfrm>
          <a:prstGeom prst="rect">
            <a:avLst/>
          </a:prstGeom>
          <a:noFill/>
        </p:spPr>
        <p:txBody>
          <a:bodyPr wrap="none" rtlCol="0">
            <a:spAutoFit/>
          </a:bodyPr>
          <a:lstStyle/>
          <a:p>
            <a:r>
              <a:rPr lang="cs-CZ" sz="3200" b="1" dirty="0" smtClean="0"/>
              <a:t>LANGUAGE</a:t>
            </a:r>
            <a:endParaRPr lang="cs-CZ" sz="3200" b="1" dirty="0"/>
          </a:p>
        </p:txBody>
      </p:sp>
      <p:sp>
        <p:nvSpPr>
          <p:cNvPr id="12" name="TextovéPole 11"/>
          <p:cNvSpPr txBox="1"/>
          <p:nvPr/>
        </p:nvSpPr>
        <p:spPr>
          <a:xfrm>
            <a:off x="4857752" y="6000768"/>
            <a:ext cx="3643338" cy="369332"/>
          </a:xfrm>
          <a:prstGeom prst="rect">
            <a:avLst/>
          </a:prstGeom>
          <a:noFill/>
        </p:spPr>
        <p:txBody>
          <a:bodyPr wrap="square" rtlCol="0">
            <a:spAutoFit/>
          </a:bodyPr>
          <a:lstStyle/>
          <a:p>
            <a:pPr algn="r"/>
            <a:r>
              <a:rPr lang="cs-CZ" i="1" dirty="0" err="1" smtClean="0"/>
              <a:t>Own</a:t>
            </a:r>
            <a:r>
              <a:rPr lang="cs-CZ" i="1" dirty="0" smtClean="0"/>
              <a:t> </a:t>
            </a:r>
            <a:r>
              <a:rPr lang="cs-CZ" i="1" dirty="0" err="1" smtClean="0"/>
              <a:t>original</a:t>
            </a:r>
            <a:r>
              <a:rPr lang="cs-CZ" i="1" dirty="0" smtClean="0"/>
              <a:t> story: Extra </a:t>
            </a:r>
            <a:r>
              <a:rPr lang="cs-CZ" i="1" dirty="0" err="1" smtClean="0"/>
              <a:t>terrestrial</a:t>
            </a:r>
            <a:endParaRPr lang="cs-CZ" i="1" dirty="0"/>
          </a:p>
        </p:txBody>
      </p:sp>
      <p:sp>
        <p:nvSpPr>
          <p:cNvPr id="15" name="TextovéPole 14"/>
          <p:cNvSpPr txBox="1"/>
          <p:nvPr/>
        </p:nvSpPr>
        <p:spPr>
          <a:xfrm>
            <a:off x="6929454" y="6286520"/>
            <a:ext cx="1736245" cy="369332"/>
          </a:xfrm>
          <a:prstGeom prst="rect">
            <a:avLst/>
          </a:prstGeom>
          <a:noFill/>
        </p:spPr>
        <p:txBody>
          <a:bodyPr wrap="none" rtlCol="0">
            <a:spAutoFit/>
          </a:bodyPr>
          <a:lstStyle/>
          <a:p>
            <a:r>
              <a:rPr lang="cs-CZ" b="1" dirty="0" err="1" smtClean="0"/>
              <a:t>Year</a:t>
            </a:r>
            <a:r>
              <a:rPr lang="cs-CZ" b="1" dirty="0" smtClean="0"/>
              <a:t> 5 (</a:t>
            </a:r>
            <a:r>
              <a:rPr lang="cs-CZ" b="1" dirty="0" err="1" smtClean="0"/>
              <a:t>Aged</a:t>
            </a:r>
            <a:r>
              <a:rPr lang="cs-CZ" b="1" dirty="0" smtClean="0"/>
              <a:t> 10)</a:t>
            </a:r>
            <a:endParaRPr lang="cs-CZ"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What</a:t>
            </a:r>
            <a:r>
              <a:rPr lang="cs-CZ" b="1" dirty="0" smtClean="0"/>
              <a:t> </a:t>
            </a:r>
            <a:r>
              <a:rPr lang="cs-CZ" b="1" dirty="0" err="1" smtClean="0"/>
              <a:t>we</a:t>
            </a:r>
            <a:r>
              <a:rPr lang="cs-CZ" b="1" dirty="0" smtClean="0"/>
              <a:t> </a:t>
            </a:r>
            <a:r>
              <a:rPr lang="cs-CZ" b="1" dirty="0" err="1" smtClean="0"/>
              <a:t>have</a:t>
            </a:r>
            <a:r>
              <a:rPr lang="cs-CZ" b="1" dirty="0" smtClean="0"/>
              <a:t> </a:t>
            </a:r>
            <a:r>
              <a:rPr lang="cs-CZ" b="1" dirty="0" err="1" smtClean="0"/>
              <a:t>learnt</a:t>
            </a:r>
            <a:endParaRPr lang="cs-CZ" b="1" dirty="0"/>
          </a:p>
        </p:txBody>
      </p:sp>
      <p:sp>
        <p:nvSpPr>
          <p:cNvPr id="3" name="Zástupný symbol pro obsah 2"/>
          <p:cNvSpPr>
            <a:spLocks noGrp="1"/>
          </p:cNvSpPr>
          <p:nvPr>
            <p:ph idx="1"/>
          </p:nvPr>
        </p:nvSpPr>
        <p:spPr/>
        <p:txBody>
          <a:bodyPr>
            <a:normAutofit/>
          </a:bodyPr>
          <a:lstStyle/>
          <a:p>
            <a:pPr>
              <a:buNone/>
            </a:pPr>
            <a:r>
              <a:rPr lang="cs-CZ" dirty="0" err="1" smtClean="0"/>
              <a:t>Some</a:t>
            </a:r>
            <a:r>
              <a:rPr lang="cs-CZ" dirty="0" smtClean="0"/>
              <a:t> </a:t>
            </a:r>
            <a:r>
              <a:rPr lang="cs-CZ" dirty="0" err="1" smtClean="0"/>
              <a:t>children</a:t>
            </a:r>
            <a:endParaRPr lang="cs-CZ" dirty="0" smtClean="0"/>
          </a:p>
          <a:p>
            <a:pPr lvl="2"/>
            <a:r>
              <a:rPr lang="cs-CZ" dirty="0" smtClean="0"/>
              <a:t>concentrate more on graphics </a:t>
            </a:r>
            <a:r>
              <a:rPr lang="cs-CZ" dirty="0" smtClean="0"/>
              <a:t>(</a:t>
            </a:r>
            <a:r>
              <a:rPr lang="en-GB" dirty="0" smtClean="0"/>
              <a:t>“</a:t>
            </a:r>
            <a:r>
              <a:rPr lang="cs-CZ" dirty="0" smtClean="0"/>
              <a:t>characters</a:t>
            </a:r>
            <a:r>
              <a:rPr lang="en-GB" dirty="0" smtClean="0"/>
              <a:t>”</a:t>
            </a:r>
            <a:r>
              <a:rPr lang="cs-CZ" dirty="0" smtClean="0"/>
              <a:t>), </a:t>
            </a:r>
            <a:r>
              <a:rPr lang="cs-CZ" dirty="0" smtClean="0"/>
              <a:t>not on story.</a:t>
            </a:r>
          </a:p>
          <a:p>
            <a:pPr lvl="2"/>
            <a:r>
              <a:rPr lang="cs-CZ" dirty="0" smtClean="0"/>
              <a:t>decided to use </a:t>
            </a:r>
            <a:r>
              <a:rPr lang="en-GB" dirty="0" smtClean="0"/>
              <a:t>“</a:t>
            </a:r>
            <a:r>
              <a:rPr lang="cs-CZ" dirty="0" smtClean="0"/>
              <a:t>characters</a:t>
            </a:r>
            <a:r>
              <a:rPr lang="en-GB" dirty="0" smtClean="0"/>
              <a:t>”</a:t>
            </a:r>
            <a:r>
              <a:rPr lang="cs-CZ" dirty="0" smtClean="0"/>
              <a:t> </a:t>
            </a:r>
            <a:r>
              <a:rPr lang="cs-CZ" dirty="0" smtClean="0"/>
              <a:t>from Scratch to modify them for their </a:t>
            </a:r>
            <a:r>
              <a:rPr lang="cs-CZ" dirty="0" smtClean="0"/>
              <a:t>stories</a:t>
            </a:r>
            <a:r>
              <a:rPr lang="en-GB" dirty="0" smtClean="0"/>
              <a:t>, as </a:t>
            </a:r>
            <a:r>
              <a:rPr lang="en-GB" dirty="0" err="1" smtClean="0"/>
              <a:t>i</a:t>
            </a:r>
            <a:r>
              <a:rPr lang="cs-CZ" dirty="0" smtClean="0"/>
              <a:t>t </a:t>
            </a:r>
            <a:r>
              <a:rPr lang="cs-CZ" dirty="0" smtClean="0"/>
              <a:t>seems to be easier.</a:t>
            </a:r>
          </a:p>
          <a:p>
            <a:pPr lvl="2"/>
            <a:r>
              <a:rPr lang="cs-CZ" dirty="0" smtClean="0"/>
              <a:t>have a problem to keep and follow their original </a:t>
            </a:r>
            <a:r>
              <a:rPr lang="en-GB" dirty="0" smtClean="0"/>
              <a:t>“</a:t>
            </a:r>
            <a:r>
              <a:rPr lang="cs-CZ" dirty="0" smtClean="0"/>
              <a:t>paper</a:t>
            </a:r>
            <a:r>
              <a:rPr lang="en-GB" dirty="0" smtClean="0"/>
              <a:t>”</a:t>
            </a:r>
            <a:r>
              <a:rPr lang="cs-CZ" dirty="0" smtClean="0"/>
              <a:t> </a:t>
            </a:r>
            <a:r>
              <a:rPr lang="cs-CZ" dirty="0" smtClean="0"/>
              <a:t>story </a:t>
            </a:r>
            <a:r>
              <a:rPr lang="en-GB" dirty="0" smtClean="0"/>
              <a:t>or </a:t>
            </a:r>
            <a:r>
              <a:rPr lang="cs-CZ" dirty="0" smtClean="0"/>
              <a:t>scenario</a:t>
            </a:r>
            <a:r>
              <a:rPr lang="cs-CZ" dirty="0" smtClean="0"/>
              <a:t>.</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What</a:t>
            </a:r>
            <a:r>
              <a:rPr lang="cs-CZ" b="1" dirty="0" smtClean="0"/>
              <a:t> </a:t>
            </a:r>
            <a:r>
              <a:rPr lang="cs-CZ" b="1" dirty="0" err="1" smtClean="0"/>
              <a:t>we</a:t>
            </a:r>
            <a:r>
              <a:rPr lang="cs-CZ" b="1" dirty="0" smtClean="0"/>
              <a:t> </a:t>
            </a:r>
            <a:r>
              <a:rPr lang="cs-CZ" b="1" dirty="0" err="1" smtClean="0"/>
              <a:t>have</a:t>
            </a:r>
            <a:r>
              <a:rPr lang="cs-CZ" b="1" dirty="0" smtClean="0"/>
              <a:t> </a:t>
            </a:r>
            <a:r>
              <a:rPr lang="cs-CZ" b="1" dirty="0" err="1" smtClean="0"/>
              <a:t>learnt</a:t>
            </a:r>
            <a:endParaRPr lang="cs-CZ" dirty="0"/>
          </a:p>
        </p:txBody>
      </p:sp>
      <p:sp>
        <p:nvSpPr>
          <p:cNvPr id="3" name="Zástupný symbol pro obsah 2"/>
          <p:cNvSpPr>
            <a:spLocks noGrp="1"/>
          </p:cNvSpPr>
          <p:nvPr>
            <p:ph idx="1"/>
          </p:nvPr>
        </p:nvSpPr>
        <p:spPr/>
        <p:txBody>
          <a:bodyPr>
            <a:normAutofit lnSpcReduction="10000"/>
          </a:bodyPr>
          <a:lstStyle/>
          <a:p>
            <a:pPr>
              <a:buNone/>
            </a:pPr>
            <a:r>
              <a:rPr lang="cs-CZ" dirty="0" smtClean="0"/>
              <a:t>M</a:t>
            </a:r>
            <a:r>
              <a:rPr lang="en-GB" dirty="0" smtClean="0"/>
              <a:t>*****</a:t>
            </a:r>
            <a:endParaRPr lang="cs-CZ" dirty="0" smtClean="0"/>
          </a:p>
          <a:p>
            <a:pPr lvl="2"/>
            <a:r>
              <a:rPr lang="cs-CZ" dirty="0" smtClean="0"/>
              <a:t>He has no motivation to design </a:t>
            </a:r>
            <a:r>
              <a:rPr lang="cs-CZ" dirty="0" smtClean="0"/>
              <a:t>stories</a:t>
            </a:r>
            <a:r>
              <a:rPr lang="en-GB" dirty="0" smtClean="0"/>
              <a:t>.  H</a:t>
            </a:r>
            <a:r>
              <a:rPr lang="cs-CZ" dirty="0" smtClean="0"/>
              <a:t>e </a:t>
            </a:r>
            <a:r>
              <a:rPr lang="cs-CZ" dirty="0" smtClean="0"/>
              <a:t>is fascinated by programming games.</a:t>
            </a:r>
          </a:p>
          <a:p>
            <a:pPr lvl="2"/>
            <a:r>
              <a:rPr lang="cs-CZ" dirty="0" smtClean="0"/>
              <a:t>He very easily learnt </a:t>
            </a:r>
            <a:r>
              <a:rPr lang="en-GB" dirty="0" smtClean="0"/>
              <a:t>the</a:t>
            </a:r>
            <a:r>
              <a:rPr lang="cs-CZ" dirty="0" smtClean="0"/>
              <a:t> </a:t>
            </a:r>
            <a:r>
              <a:rPr lang="cs-CZ" dirty="0" smtClean="0"/>
              <a:t>principle of sharing </a:t>
            </a:r>
            <a:r>
              <a:rPr lang="en-GB" dirty="0" smtClean="0"/>
              <a:t>a </a:t>
            </a:r>
            <a:r>
              <a:rPr lang="cs-CZ" dirty="0" smtClean="0"/>
              <a:t>collection </a:t>
            </a:r>
            <a:r>
              <a:rPr lang="cs-CZ" dirty="0" smtClean="0"/>
              <a:t>of products by </a:t>
            </a:r>
            <a:r>
              <a:rPr lang="en-GB" dirty="0" smtClean="0"/>
              <a:t>the </a:t>
            </a:r>
            <a:r>
              <a:rPr lang="cs-CZ" dirty="0" smtClean="0"/>
              <a:t>Scratch </a:t>
            </a:r>
            <a:r>
              <a:rPr lang="cs-CZ" dirty="0" smtClean="0"/>
              <a:t>community.  He </a:t>
            </a:r>
            <a:r>
              <a:rPr lang="cs-CZ" dirty="0" smtClean="0"/>
              <a:t>modifie</a:t>
            </a:r>
            <a:r>
              <a:rPr lang="en-GB" dirty="0" smtClean="0"/>
              <a:t>d</a:t>
            </a:r>
            <a:r>
              <a:rPr lang="cs-CZ" dirty="0" smtClean="0"/>
              <a:t> </a:t>
            </a:r>
            <a:r>
              <a:rPr lang="cs-CZ" dirty="0" smtClean="0"/>
              <a:t>some examples published on the Web.</a:t>
            </a:r>
          </a:p>
          <a:p>
            <a:pPr lvl="2"/>
            <a:r>
              <a:rPr lang="cs-CZ" dirty="0" smtClean="0"/>
              <a:t>He </a:t>
            </a:r>
            <a:r>
              <a:rPr lang="cs-CZ" dirty="0" err="1" smtClean="0"/>
              <a:t>enjoys</a:t>
            </a:r>
            <a:r>
              <a:rPr lang="cs-CZ" dirty="0" smtClean="0"/>
              <a:t> </a:t>
            </a:r>
            <a:r>
              <a:rPr lang="cs-CZ" dirty="0" err="1" smtClean="0"/>
              <a:t>programming</a:t>
            </a:r>
            <a:r>
              <a:rPr lang="cs-CZ" dirty="0" smtClean="0"/>
              <a:t>. He  </a:t>
            </a:r>
            <a:r>
              <a:rPr lang="cs-CZ" dirty="0" err="1" smtClean="0"/>
              <a:t>feels</a:t>
            </a:r>
            <a:r>
              <a:rPr lang="cs-CZ" dirty="0" smtClean="0"/>
              <a:t> </a:t>
            </a:r>
            <a:r>
              <a:rPr lang="cs-CZ" dirty="0" err="1" smtClean="0"/>
              <a:t>now</a:t>
            </a:r>
            <a:r>
              <a:rPr lang="cs-CZ" dirty="0" smtClean="0"/>
              <a:t> as his </a:t>
            </a:r>
            <a:r>
              <a:rPr lang="cs-CZ" dirty="0" err="1" smtClean="0"/>
              <a:t>father</a:t>
            </a:r>
            <a:r>
              <a:rPr lang="cs-CZ" dirty="0" smtClean="0"/>
              <a:t>: his </a:t>
            </a:r>
            <a:r>
              <a:rPr lang="cs-CZ" dirty="0" err="1" smtClean="0"/>
              <a:t>father</a:t>
            </a:r>
            <a:r>
              <a:rPr lang="cs-CZ" dirty="0" smtClean="0"/>
              <a:t> </a:t>
            </a:r>
            <a:r>
              <a:rPr lang="cs-CZ" dirty="0" err="1" smtClean="0"/>
              <a:t>is</a:t>
            </a:r>
            <a:r>
              <a:rPr lang="cs-CZ" dirty="0" smtClean="0"/>
              <a:t> a </a:t>
            </a:r>
            <a:r>
              <a:rPr lang="cs-CZ" dirty="0" err="1" smtClean="0"/>
              <a:t>programmer</a:t>
            </a:r>
            <a:r>
              <a:rPr lang="cs-CZ" dirty="0" smtClean="0"/>
              <a:t>.</a:t>
            </a:r>
          </a:p>
          <a:p>
            <a:pPr lvl="2"/>
            <a:r>
              <a:rPr lang="cs-CZ" dirty="0" smtClean="0"/>
              <a:t>He </a:t>
            </a:r>
            <a:r>
              <a:rPr lang="cs-CZ" dirty="0" err="1" smtClean="0"/>
              <a:t>presents</a:t>
            </a:r>
            <a:r>
              <a:rPr lang="cs-CZ" dirty="0" smtClean="0"/>
              <a:t> his </a:t>
            </a:r>
            <a:r>
              <a:rPr lang="cs-CZ" dirty="0" err="1" smtClean="0"/>
              <a:t>results</a:t>
            </a:r>
            <a:r>
              <a:rPr lang="cs-CZ" dirty="0" smtClean="0"/>
              <a:t> to his </a:t>
            </a:r>
            <a:r>
              <a:rPr lang="cs-CZ" dirty="0" err="1" smtClean="0"/>
              <a:t>grandfather</a:t>
            </a:r>
            <a:r>
              <a:rPr lang="cs-CZ" dirty="0" smtClean="0"/>
              <a:t>.</a:t>
            </a:r>
          </a:p>
          <a:p>
            <a:pPr lvl="2"/>
            <a:r>
              <a:rPr lang="cs-CZ" dirty="0" smtClean="0"/>
              <a:t>His </a:t>
            </a:r>
            <a:r>
              <a:rPr lang="cs-CZ" dirty="0" err="1" smtClean="0"/>
              <a:t>position</a:t>
            </a:r>
            <a:r>
              <a:rPr lang="cs-CZ" dirty="0" smtClean="0"/>
              <a:t> in </a:t>
            </a:r>
            <a:r>
              <a:rPr lang="cs-CZ" dirty="0" err="1" smtClean="0"/>
              <a:t>the</a:t>
            </a:r>
            <a:r>
              <a:rPr lang="cs-CZ" dirty="0" smtClean="0"/>
              <a:t> </a:t>
            </a:r>
            <a:r>
              <a:rPr lang="cs-CZ" dirty="0" err="1" smtClean="0"/>
              <a:t>school</a:t>
            </a:r>
            <a:r>
              <a:rPr lang="cs-CZ" dirty="0" smtClean="0"/>
              <a:t> </a:t>
            </a:r>
            <a:r>
              <a:rPr lang="cs-CZ" dirty="0" err="1" smtClean="0"/>
              <a:t>changed</a:t>
            </a:r>
            <a:r>
              <a:rPr lang="cs-CZ" dirty="0" smtClean="0"/>
              <a:t>. He </a:t>
            </a:r>
            <a:r>
              <a:rPr lang="cs-CZ" dirty="0" err="1" smtClean="0"/>
              <a:t>is</a:t>
            </a:r>
            <a:r>
              <a:rPr lang="cs-CZ" dirty="0" smtClean="0"/>
              <a:t> not „outsider“ – he </a:t>
            </a:r>
            <a:r>
              <a:rPr lang="cs-CZ" dirty="0" err="1" smtClean="0"/>
              <a:t>knows</a:t>
            </a:r>
            <a:r>
              <a:rPr lang="cs-CZ" dirty="0" smtClean="0"/>
              <a:t> more </a:t>
            </a:r>
            <a:r>
              <a:rPr lang="cs-CZ" dirty="0" err="1" smtClean="0"/>
              <a:t>than</a:t>
            </a:r>
            <a:r>
              <a:rPr lang="cs-CZ" dirty="0" smtClean="0"/>
              <a:t> </a:t>
            </a:r>
            <a:r>
              <a:rPr lang="cs-CZ" dirty="0" err="1" smtClean="0"/>
              <a:t>others</a:t>
            </a:r>
            <a:r>
              <a:rPr lang="cs-CZ" dirty="0" smtClean="0"/>
              <a:t>, he </a:t>
            </a:r>
            <a:r>
              <a:rPr lang="cs-CZ" dirty="0" err="1" smtClean="0"/>
              <a:t>can</a:t>
            </a:r>
            <a:r>
              <a:rPr lang="cs-CZ" dirty="0" smtClean="0"/>
              <a:t> </a:t>
            </a:r>
            <a:r>
              <a:rPr lang="cs-CZ" dirty="0" err="1" smtClean="0"/>
              <a:t>advise</a:t>
            </a:r>
            <a:r>
              <a:rPr lang="cs-CZ" dirty="0" smtClean="0"/>
              <a:t> to his </a:t>
            </a:r>
            <a:r>
              <a:rPr lang="cs-CZ" dirty="0" err="1" smtClean="0"/>
              <a:t>schoolmates</a:t>
            </a:r>
            <a:r>
              <a:rPr lang="cs-CZ" dirty="0" smtClean="0"/>
              <a:t>.</a:t>
            </a:r>
          </a:p>
          <a:p>
            <a:endParaRPr lang="cs-CZ" dirty="0" smtClean="0"/>
          </a:p>
          <a:p>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cs-CZ" dirty="0" err="1" smtClean="0"/>
              <a:t>Introduction</a:t>
            </a:r>
            <a:endParaRPr lang="cs-CZ" dirty="0" smtClean="0"/>
          </a:p>
          <a:p>
            <a:pPr lvl="2"/>
            <a:r>
              <a:rPr lang="cs-CZ" dirty="0" smtClean="0"/>
              <a:t>ICT in </a:t>
            </a:r>
            <a:r>
              <a:rPr lang="cs-CZ" dirty="0" err="1" smtClean="0"/>
              <a:t>Czech</a:t>
            </a:r>
            <a:r>
              <a:rPr lang="cs-CZ" dirty="0" smtClean="0"/>
              <a:t> curriculum</a:t>
            </a:r>
          </a:p>
          <a:p>
            <a:r>
              <a:rPr lang="cs-CZ" dirty="0" err="1" smtClean="0"/>
              <a:t>Participants</a:t>
            </a:r>
            <a:endParaRPr lang="cs-CZ" dirty="0" smtClean="0"/>
          </a:p>
          <a:p>
            <a:pPr lvl="2"/>
            <a:r>
              <a:rPr lang="cs-CZ" dirty="0" err="1" smtClean="0"/>
              <a:t>Primary</a:t>
            </a:r>
            <a:r>
              <a:rPr lang="cs-CZ" dirty="0" smtClean="0"/>
              <a:t> </a:t>
            </a:r>
            <a:r>
              <a:rPr lang="cs-CZ" dirty="0" err="1" smtClean="0"/>
              <a:t>School</a:t>
            </a:r>
            <a:r>
              <a:rPr lang="cs-CZ" dirty="0" smtClean="0"/>
              <a:t> Korunovační</a:t>
            </a:r>
          </a:p>
          <a:p>
            <a:pPr lvl="2"/>
            <a:r>
              <a:rPr lang="cs-CZ" dirty="0" err="1" smtClean="0"/>
              <a:t>Faculty</a:t>
            </a:r>
            <a:r>
              <a:rPr lang="cs-CZ" dirty="0" smtClean="0"/>
              <a:t> </a:t>
            </a:r>
            <a:r>
              <a:rPr lang="cs-CZ" dirty="0" err="1" smtClean="0"/>
              <a:t>of</a:t>
            </a:r>
            <a:r>
              <a:rPr lang="cs-CZ" dirty="0" smtClean="0"/>
              <a:t> </a:t>
            </a:r>
            <a:r>
              <a:rPr lang="cs-CZ" dirty="0" err="1" smtClean="0"/>
              <a:t>Education</a:t>
            </a:r>
            <a:r>
              <a:rPr lang="cs-CZ" dirty="0" smtClean="0"/>
              <a:t>, Charles University in </a:t>
            </a:r>
            <a:r>
              <a:rPr lang="cs-CZ" dirty="0" err="1" smtClean="0"/>
              <a:t>Prague</a:t>
            </a:r>
            <a:endParaRPr lang="cs-CZ" dirty="0" smtClean="0"/>
          </a:p>
          <a:p>
            <a:r>
              <a:rPr lang="cs-CZ" dirty="0" err="1" smtClean="0"/>
              <a:t>Starting</a:t>
            </a:r>
            <a:r>
              <a:rPr lang="cs-CZ" dirty="0" smtClean="0"/>
              <a:t> </a:t>
            </a:r>
            <a:r>
              <a:rPr lang="cs-CZ" dirty="0" err="1" smtClean="0"/>
              <a:t>points</a:t>
            </a:r>
            <a:endParaRPr lang="cs-CZ" dirty="0" smtClean="0"/>
          </a:p>
          <a:p>
            <a:pPr lvl="2"/>
            <a:r>
              <a:rPr lang="cs-CZ" dirty="0" err="1" smtClean="0"/>
              <a:t>Creativity</a:t>
            </a:r>
            <a:endParaRPr lang="cs-CZ" dirty="0"/>
          </a:p>
          <a:p>
            <a:pPr lvl="2"/>
            <a:r>
              <a:rPr lang="cs-CZ" dirty="0" err="1" smtClean="0"/>
              <a:t>Art</a:t>
            </a:r>
            <a:r>
              <a:rPr lang="cs-CZ" dirty="0" smtClean="0"/>
              <a:t>-</a:t>
            </a:r>
            <a:r>
              <a:rPr lang="cs-CZ" dirty="0" err="1" smtClean="0"/>
              <a:t>Language</a:t>
            </a:r>
            <a:r>
              <a:rPr lang="cs-CZ" dirty="0" smtClean="0"/>
              <a:t>-ICT</a:t>
            </a:r>
          </a:p>
          <a:p>
            <a:r>
              <a:rPr lang="cs-CZ" dirty="0" err="1" smtClean="0"/>
              <a:t>What</a:t>
            </a:r>
            <a:r>
              <a:rPr lang="cs-CZ" dirty="0" smtClean="0"/>
              <a:t> </a:t>
            </a:r>
            <a:r>
              <a:rPr lang="cs-CZ" dirty="0" err="1" smtClean="0"/>
              <a:t>pupils</a:t>
            </a:r>
            <a:r>
              <a:rPr lang="cs-CZ" dirty="0" smtClean="0"/>
              <a:t> </a:t>
            </a:r>
            <a:r>
              <a:rPr lang="cs-CZ" dirty="0" err="1" smtClean="0"/>
              <a:t>have</a:t>
            </a:r>
            <a:r>
              <a:rPr lang="cs-CZ" dirty="0" smtClean="0"/>
              <a:t> </a:t>
            </a:r>
            <a:r>
              <a:rPr lang="cs-CZ" dirty="0" err="1" smtClean="0"/>
              <a:t>done</a:t>
            </a:r>
            <a:endParaRPr lang="cs-CZ" dirty="0" smtClean="0"/>
          </a:p>
          <a:p>
            <a:r>
              <a:rPr lang="cs-CZ" dirty="0" err="1" smtClean="0"/>
              <a:t>What</a:t>
            </a:r>
            <a:r>
              <a:rPr lang="cs-CZ" dirty="0" smtClean="0"/>
              <a:t> </a:t>
            </a:r>
            <a:r>
              <a:rPr lang="cs-CZ" dirty="0" err="1" smtClean="0"/>
              <a:t>we</a:t>
            </a:r>
            <a:r>
              <a:rPr lang="cs-CZ" dirty="0" smtClean="0"/>
              <a:t> </a:t>
            </a:r>
            <a:r>
              <a:rPr lang="cs-CZ" dirty="0" err="1" smtClean="0"/>
              <a:t>have</a:t>
            </a:r>
            <a:r>
              <a:rPr lang="cs-CZ" dirty="0" smtClean="0"/>
              <a:t> </a:t>
            </a:r>
            <a:r>
              <a:rPr lang="cs-CZ" dirty="0" err="1" smtClean="0"/>
              <a:t>learnt</a:t>
            </a:r>
            <a:r>
              <a:rPr lang="cs-CZ" dirty="0" smtClean="0"/>
              <a:t> </a:t>
            </a:r>
            <a:r>
              <a:rPr lang="cs-CZ" dirty="0" err="1" smtClean="0"/>
              <a:t>for</a:t>
            </a:r>
            <a:r>
              <a:rPr lang="cs-CZ" dirty="0" smtClean="0"/>
              <a:t> </a:t>
            </a:r>
            <a:r>
              <a:rPr lang="cs-CZ" dirty="0" err="1" smtClean="0"/>
              <a:t>the</a:t>
            </a:r>
            <a:r>
              <a:rPr lang="cs-CZ" dirty="0" smtClean="0"/>
              <a:t> </a:t>
            </a:r>
            <a:r>
              <a:rPr lang="cs-CZ" dirty="0" err="1" smtClean="0"/>
              <a:t>future</a:t>
            </a:r>
            <a:endParaRPr lang="cs-CZ" dirty="0" smtClean="0"/>
          </a:p>
          <a:p>
            <a:pPr lvl="2"/>
            <a:endParaRPr lang="cs-CZ" dirty="0" smtClean="0"/>
          </a:p>
          <a:p>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Next</a:t>
            </a:r>
            <a:r>
              <a:rPr lang="cs-CZ" b="1" dirty="0" smtClean="0"/>
              <a:t> </a:t>
            </a:r>
            <a:r>
              <a:rPr lang="cs-CZ" b="1" dirty="0" err="1" smtClean="0"/>
              <a:t>steps</a:t>
            </a:r>
            <a:endParaRPr lang="cs-CZ" dirty="0"/>
          </a:p>
        </p:txBody>
      </p:sp>
      <p:sp>
        <p:nvSpPr>
          <p:cNvPr id="3" name="Zástupný symbol pro obsah 2"/>
          <p:cNvSpPr>
            <a:spLocks noGrp="1"/>
          </p:cNvSpPr>
          <p:nvPr>
            <p:ph idx="1"/>
          </p:nvPr>
        </p:nvSpPr>
        <p:spPr/>
        <p:txBody>
          <a:bodyPr>
            <a:normAutofit/>
          </a:bodyPr>
          <a:lstStyle/>
          <a:p>
            <a:pPr>
              <a:buNone/>
            </a:pPr>
            <a:r>
              <a:rPr lang="cs-CZ" dirty="0" err="1" smtClean="0"/>
              <a:t>Methodology</a:t>
            </a:r>
            <a:endParaRPr lang="cs-CZ" dirty="0" smtClean="0"/>
          </a:p>
          <a:p>
            <a:pPr marL="914400" lvl="1" indent="-514350">
              <a:buAutoNum type="arabicParenBoth"/>
            </a:pPr>
            <a:r>
              <a:rPr lang="cs-CZ" dirty="0" smtClean="0"/>
              <a:t>To </a:t>
            </a:r>
            <a:r>
              <a:rPr lang="cs-CZ" dirty="0" err="1" smtClean="0"/>
              <a:t>follow</a:t>
            </a:r>
            <a:r>
              <a:rPr lang="cs-CZ" dirty="0" smtClean="0"/>
              <a:t> a </a:t>
            </a:r>
            <a:r>
              <a:rPr lang="cs-CZ" dirty="0" err="1" smtClean="0"/>
              <a:t>paper</a:t>
            </a:r>
            <a:r>
              <a:rPr lang="cs-CZ" dirty="0" smtClean="0"/>
              <a:t> </a:t>
            </a:r>
            <a:r>
              <a:rPr lang="cs-CZ" dirty="0" err="1" smtClean="0"/>
              <a:t>scenario</a:t>
            </a:r>
            <a:r>
              <a:rPr lang="cs-CZ" dirty="0" smtClean="0"/>
              <a:t> (</a:t>
            </a:r>
            <a:r>
              <a:rPr lang="cs-CZ" dirty="0" err="1" smtClean="0"/>
              <a:t>for</a:t>
            </a:r>
            <a:r>
              <a:rPr lang="cs-CZ" dirty="0" smtClean="0"/>
              <a:t> </a:t>
            </a:r>
            <a:r>
              <a:rPr lang="cs-CZ" dirty="0" err="1" smtClean="0"/>
              <a:t>example</a:t>
            </a:r>
            <a:r>
              <a:rPr lang="cs-CZ" dirty="0" smtClean="0"/>
              <a:t> a </a:t>
            </a:r>
            <a:r>
              <a:rPr lang="cs-CZ" dirty="0" err="1" smtClean="0"/>
              <a:t>joke</a:t>
            </a:r>
            <a:r>
              <a:rPr lang="cs-CZ" dirty="0" smtClean="0"/>
              <a:t>)</a:t>
            </a:r>
          </a:p>
          <a:p>
            <a:pPr marL="914400" lvl="1" indent="-514350">
              <a:buAutoNum type="arabicParenBoth"/>
            </a:pPr>
            <a:r>
              <a:rPr lang="cs-CZ" dirty="0" smtClean="0"/>
              <a:t>To </a:t>
            </a:r>
            <a:r>
              <a:rPr lang="cs-CZ" dirty="0" err="1" smtClean="0"/>
              <a:t>understand</a:t>
            </a:r>
            <a:r>
              <a:rPr lang="cs-CZ" dirty="0" smtClean="0"/>
              <a:t> </a:t>
            </a:r>
            <a:r>
              <a:rPr lang="cs-CZ" dirty="0" err="1" smtClean="0"/>
              <a:t>Scratch</a:t>
            </a:r>
            <a:endParaRPr lang="cs-CZ" dirty="0" smtClean="0"/>
          </a:p>
          <a:p>
            <a:pPr marL="914400" lvl="1" indent="-514350">
              <a:buAutoNum type="arabicParenBoth"/>
            </a:pPr>
            <a:r>
              <a:rPr lang="cs-CZ" dirty="0" smtClean="0"/>
              <a:t>To </a:t>
            </a:r>
            <a:r>
              <a:rPr lang="cs-CZ" dirty="0" err="1" smtClean="0"/>
              <a:t>give</a:t>
            </a:r>
            <a:r>
              <a:rPr lang="cs-CZ" dirty="0" smtClean="0"/>
              <a:t> more </a:t>
            </a:r>
            <a:r>
              <a:rPr lang="cs-CZ" dirty="0" err="1" smtClean="0"/>
              <a:t>attention</a:t>
            </a:r>
            <a:r>
              <a:rPr lang="cs-CZ" dirty="0" smtClean="0"/>
              <a:t> to </a:t>
            </a:r>
            <a:r>
              <a:rPr lang="cs-CZ" dirty="0" err="1" smtClean="0"/>
              <a:t>telling</a:t>
            </a:r>
            <a:r>
              <a:rPr lang="cs-CZ" dirty="0" smtClean="0"/>
              <a:t> story</a:t>
            </a:r>
          </a:p>
          <a:p>
            <a:pPr marL="514350" indent="-514350">
              <a:buNone/>
            </a:pPr>
            <a:endParaRPr lang="cs-CZ" dirty="0" smtClean="0"/>
          </a:p>
          <a:p>
            <a:pPr marL="514350" indent="-514350">
              <a:buNone/>
            </a:pPr>
            <a:r>
              <a:rPr lang="cs-CZ" dirty="0" smtClean="0"/>
              <a:t>To </a:t>
            </a:r>
            <a:r>
              <a:rPr lang="cs-CZ" dirty="0" err="1" smtClean="0"/>
              <a:t>involve</a:t>
            </a:r>
            <a:r>
              <a:rPr lang="cs-CZ" smtClean="0"/>
              <a:t> more ICT </a:t>
            </a:r>
            <a:r>
              <a:rPr lang="cs-CZ" dirty="0" smtClean="0"/>
              <a:t>student </a:t>
            </a:r>
            <a:r>
              <a:rPr lang="cs-CZ" dirty="0" err="1" smtClean="0"/>
              <a:t>teachers</a:t>
            </a:r>
            <a:endParaRPr lang="cs-CZ" dirty="0" smtClean="0"/>
          </a:p>
          <a:p>
            <a:pPr>
              <a:buNone/>
            </a:pPr>
            <a:endParaRPr lang="cs-CZ" dirty="0" smtClean="0"/>
          </a:p>
          <a:p>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Resources</a:t>
            </a:r>
            <a:endParaRPr lang="cs-CZ" dirty="0"/>
          </a:p>
        </p:txBody>
      </p:sp>
      <p:sp>
        <p:nvSpPr>
          <p:cNvPr id="3" name="Zástupný symbol pro obsah 2"/>
          <p:cNvSpPr>
            <a:spLocks noGrp="1"/>
          </p:cNvSpPr>
          <p:nvPr>
            <p:ph idx="1"/>
          </p:nvPr>
        </p:nvSpPr>
        <p:spPr/>
        <p:txBody>
          <a:bodyPr/>
          <a:lstStyle/>
          <a:p>
            <a:r>
              <a:rPr lang="en-US" dirty="0" smtClean="0"/>
              <a:t>FEP EE (2007) Framework Education </a:t>
            </a:r>
            <a:r>
              <a:rPr lang="en-US" dirty="0" err="1" smtClean="0"/>
              <a:t>Programme</a:t>
            </a:r>
            <a:r>
              <a:rPr lang="en-US" dirty="0" smtClean="0"/>
              <a:t> for Elementary Education (with amendments as of 1st September 2007). Research Institute of Education (VÚP) in Prague, 2007.</a:t>
            </a:r>
            <a:endParaRPr lang="cs-CZ" dirty="0" smtClean="0"/>
          </a:p>
          <a:p>
            <a:r>
              <a:rPr lang="en-GB" dirty="0"/>
              <a:t>ZŠ </a:t>
            </a:r>
            <a:r>
              <a:rPr lang="en-GB" dirty="0" err="1"/>
              <a:t>Korunovační</a:t>
            </a:r>
            <a:r>
              <a:rPr lang="en-GB" dirty="0"/>
              <a:t> </a:t>
            </a:r>
            <a:r>
              <a:rPr lang="en-GB" u="sng" dirty="0">
                <a:hlinkClick r:id="rId2"/>
              </a:rPr>
              <a:t>http://www.korunka.gns.cz/</a:t>
            </a:r>
            <a:endParaRPr lang="cs-CZ" dirty="0"/>
          </a:p>
          <a:p>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t>Introduction</a:t>
            </a:r>
            <a:r>
              <a:rPr lang="cs-CZ" b="1" dirty="0" smtClean="0"/>
              <a:t>: ICT in </a:t>
            </a:r>
            <a:r>
              <a:rPr lang="cs-CZ" b="1" dirty="0" err="1" smtClean="0"/>
              <a:t>Czech</a:t>
            </a:r>
            <a:r>
              <a:rPr lang="cs-CZ" b="1" dirty="0" smtClean="0"/>
              <a:t> curriculum</a:t>
            </a:r>
            <a:endParaRPr lang="cs-CZ" b="1" dirty="0"/>
          </a:p>
        </p:txBody>
      </p:sp>
      <p:sp>
        <p:nvSpPr>
          <p:cNvPr id="3" name="Zástupný symbol pro obsah 2"/>
          <p:cNvSpPr>
            <a:spLocks noGrp="1"/>
          </p:cNvSpPr>
          <p:nvPr>
            <p:ph sz="half" idx="1"/>
          </p:nvPr>
        </p:nvSpPr>
        <p:spPr/>
        <p:txBody>
          <a:bodyPr>
            <a:normAutofit fontScale="62500" lnSpcReduction="20000"/>
          </a:bodyPr>
          <a:lstStyle/>
          <a:p>
            <a:pPr>
              <a:buNone/>
            </a:pPr>
            <a:r>
              <a:rPr lang="cs-CZ" dirty="0" smtClean="0"/>
              <a:t>ICT as a </a:t>
            </a:r>
            <a:r>
              <a:rPr lang="cs-CZ" dirty="0" err="1" smtClean="0"/>
              <a:t>compulsory</a:t>
            </a:r>
            <a:r>
              <a:rPr lang="cs-CZ" dirty="0" smtClean="0"/>
              <a:t> </a:t>
            </a:r>
            <a:r>
              <a:rPr lang="cs-CZ" dirty="0" err="1" smtClean="0"/>
              <a:t>subject</a:t>
            </a:r>
            <a:r>
              <a:rPr lang="cs-CZ" dirty="0" smtClean="0"/>
              <a:t> in </a:t>
            </a:r>
            <a:r>
              <a:rPr lang="cs-CZ" dirty="0" err="1" smtClean="0"/>
              <a:t>Primary</a:t>
            </a:r>
            <a:r>
              <a:rPr lang="cs-CZ" dirty="0" smtClean="0"/>
              <a:t> </a:t>
            </a:r>
            <a:r>
              <a:rPr lang="cs-CZ" dirty="0" err="1" smtClean="0"/>
              <a:t>Education</a:t>
            </a:r>
            <a:r>
              <a:rPr lang="cs-CZ" dirty="0" smtClean="0"/>
              <a:t> </a:t>
            </a:r>
            <a:r>
              <a:rPr lang="cs-CZ" dirty="0" err="1" smtClean="0"/>
              <a:t>and</a:t>
            </a:r>
            <a:r>
              <a:rPr lang="cs-CZ" dirty="0" smtClean="0"/>
              <a:t> </a:t>
            </a:r>
            <a:r>
              <a:rPr lang="cs-CZ" dirty="0" err="1" smtClean="0"/>
              <a:t>Lower</a:t>
            </a:r>
            <a:r>
              <a:rPr lang="cs-CZ" dirty="0" smtClean="0"/>
              <a:t> </a:t>
            </a:r>
            <a:r>
              <a:rPr lang="cs-CZ" dirty="0" err="1" smtClean="0"/>
              <a:t>Secondary</a:t>
            </a:r>
            <a:r>
              <a:rPr lang="cs-CZ" dirty="0" smtClean="0"/>
              <a:t> </a:t>
            </a:r>
            <a:r>
              <a:rPr lang="cs-CZ" dirty="0" err="1" smtClean="0"/>
              <a:t>Education</a:t>
            </a:r>
            <a:endParaRPr lang="cs-CZ" dirty="0" smtClean="0"/>
          </a:p>
          <a:p>
            <a:pPr lvl="2"/>
            <a:r>
              <a:rPr lang="cs-CZ" dirty="0" err="1" smtClean="0"/>
              <a:t>Introduction</a:t>
            </a:r>
            <a:r>
              <a:rPr lang="cs-CZ" dirty="0" smtClean="0"/>
              <a:t> </a:t>
            </a:r>
            <a:r>
              <a:rPr lang="cs-CZ" dirty="0" err="1" smtClean="0"/>
              <a:t>into</a:t>
            </a:r>
            <a:r>
              <a:rPr lang="cs-CZ" dirty="0" smtClean="0"/>
              <a:t> </a:t>
            </a:r>
            <a:r>
              <a:rPr lang="cs-CZ" dirty="0" err="1" smtClean="0"/>
              <a:t>work</a:t>
            </a:r>
            <a:r>
              <a:rPr lang="cs-CZ" dirty="0" smtClean="0"/>
              <a:t> </a:t>
            </a:r>
            <a:r>
              <a:rPr lang="cs-CZ" dirty="0" err="1" smtClean="0"/>
              <a:t>with</a:t>
            </a:r>
            <a:r>
              <a:rPr lang="cs-CZ" dirty="0" smtClean="0"/>
              <a:t> </a:t>
            </a:r>
            <a:r>
              <a:rPr lang="cs-CZ" dirty="0" err="1" smtClean="0"/>
              <a:t>computer</a:t>
            </a:r>
            <a:r>
              <a:rPr lang="cs-CZ" dirty="0" smtClean="0"/>
              <a:t> (User </a:t>
            </a:r>
            <a:r>
              <a:rPr lang="cs-CZ" dirty="0" err="1" smtClean="0"/>
              <a:t>skills</a:t>
            </a:r>
            <a:r>
              <a:rPr lang="cs-CZ" dirty="0" smtClean="0"/>
              <a:t>)</a:t>
            </a:r>
          </a:p>
          <a:p>
            <a:pPr lvl="3"/>
            <a:r>
              <a:rPr lang="en-US" dirty="0" smtClean="0"/>
              <a:t>use the basic, standard functions of a computer and its most common peripheries</a:t>
            </a:r>
          </a:p>
          <a:p>
            <a:pPr lvl="3"/>
            <a:r>
              <a:rPr lang="en-US" dirty="0" smtClean="0"/>
              <a:t>observe safety rules when working with hardware and software, and proceed in an informed manner in the case of their being faulty</a:t>
            </a:r>
          </a:p>
          <a:p>
            <a:pPr lvl="3"/>
            <a:r>
              <a:rPr lang="en-US" dirty="0" smtClean="0"/>
              <a:t>protect data from damage, loss or abuse</a:t>
            </a:r>
            <a:endParaRPr lang="cs-CZ" dirty="0" smtClean="0"/>
          </a:p>
          <a:p>
            <a:pPr lvl="2"/>
            <a:r>
              <a:rPr lang="cs-CZ" dirty="0" err="1" smtClean="0"/>
              <a:t>Information</a:t>
            </a:r>
            <a:r>
              <a:rPr lang="cs-CZ" dirty="0" smtClean="0"/>
              <a:t> </a:t>
            </a:r>
            <a:r>
              <a:rPr lang="cs-CZ" dirty="0" err="1" smtClean="0"/>
              <a:t>searching</a:t>
            </a:r>
            <a:r>
              <a:rPr lang="cs-CZ" dirty="0" smtClean="0"/>
              <a:t> </a:t>
            </a:r>
            <a:r>
              <a:rPr lang="cs-CZ" dirty="0" err="1" smtClean="0"/>
              <a:t>and</a:t>
            </a:r>
            <a:r>
              <a:rPr lang="cs-CZ" dirty="0" smtClean="0"/>
              <a:t> </a:t>
            </a:r>
            <a:r>
              <a:rPr lang="cs-CZ" dirty="0" err="1" smtClean="0"/>
              <a:t>communication</a:t>
            </a:r>
            <a:endParaRPr lang="cs-CZ" dirty="0" smtClean="0"/>
          </a:p>
          <a:p>
            <a:pPr lvl="3"/>
            <a:r>
              <a:rPr lang="en-US" dirty="0" err="1" smtClean="0"/>
              <a:t>utilise</a:t>
            </a:r>
            <a:r>
              <a:rPr lang="en-US" dirty="0" smtClean="0"/>
              <a:t> simple and suitable ways when searching for information on the internet</a:t>
            </a:r>
          </a:p>
          <a:p>
            <a:pPr lvl="3"/>
            <a:r>
              <a:rPr lang="en-US" dirty="0" smtClean="0"/>
              <a:t>search for information on web portals, in libraries and in databases</a:t>
            </a:r>
          </a:p>
          <a:p>
            <a:pPr lvl="3"/>
            <a:r>
              <a:rPr lang="en-US" dirty="0" smtClean="0"/>
              <a:t>communicate by means of the internet and other common communication devices</a:t>
            </a:r>
            <a:endParaRPr lang="cs-CZ" dirty="0" smtClean="0"/>
          </a:p>
          <a:p>
            <a:pPr lvl="2"/>
            <a:r>
              <a:rPr lang="cs-CZ" dirty="0" err="1" smtClean="0"/>
              <a:t>Information</a:t>
            </a:r>
            <a:r>
              <a:rPr lang="cs-CZ" dirty="0" smtClean="0"/>
              <a:t> </a:t>
            </a:r>
            <a:r>
              <a:rPr lang="cs-CZ" dirty="0" err="1" smtClean="0"/>
              <a:t>processing</a:t>
            </a:r>
            <a:r>
              <a:rPr lang="cs-CZ" dirty="0" smtClean="0"/>
              <a:t> </a:t>
            </a:r>
            <a:r>
              <a:rPr lang="cs-CZ" dirty="0" err="1" smtClean="0"/>
              <a:t>and</a:t>
            </a:r>
            <a:r>
              <a:rPr lang="cs-CZ" dirty="0" smtClean="0"/>
              <a:t> </a:t>
            </a:r>
            <a:r>
              <a:rPr lang="cs-CZ" dirty="0" err="1" smtClean="0"/>
              <a:t>application</a:t>
            </a:r>
            <a:endParaRPr lang="cs-CZ" dirty="0" smtClean="0"/>
          </a:p>
          <a:p>
            <a:pPr lvl="3"/>
            <a:r>
              <a:rPr lang="en-US" dirty="0" smtClean="0"/>
              <a:t>work with text and pictures in text and graphics editors</a:t>
            </a:r>
            <a:endParaRPr lang="cs-CZ" dirty="0" smtClean="0"/>
          </a:p>
          <a:p>
            <a:pPr lvl="2" algn="r">
              <a:buNone/>
            </a:pPr>
            <a:endParaRPr lang="cs-CZ" dirty="0" smtClean="0"/>
          </a:p>
        </p:txBody>
      </p:sp>
      <p:sp>
        <p:nvSpPr>
          <p:cNvPr id="6" name="Zástupný symbol pro obsah 5"/>
          <p:cNvSpPr>
            <a:spLocks noGrp="1"/>
          </p:cNvSpPr>
          <p:nvPr>
            <p:ph sz="half" idx="2"/>
          </p:nvPr>
        </p:nvSpPr>
        <p:spPr/>
        <p:txBody>
          <a:bodyPr>
            <a:normAutofit fontScale="62500" lnSpcReduction="20000"/>
          </a:bodyPr>
          <a:lstStyle/>
          <a:p>
            <a:pPr algn="r">
              <a:buNone/>
            </a:pPr>
            <a:endParaRPr lang="cs-CZ" sz="2900" dirty="0" smtClean="0"/>
          </a:p>
          <a:p>
            <a:pPr algn="r">
              <a:buNone/>
            </a:pPr>
            <a:endParaRPr lang="cs-CZ" sz="2900" dirty="0"/>
          </a:p>
          <a:p>
            <a:pPr algn="r">
              <a:buNone/>
            </a:pPr>
            <a:r>
              <a:rPr lang="cs-CZ" sz="2900" dirty="0" smtClean="0"/>
              <a:t>NO </a:t>
            </a:r>
            <a:r>
              <a:rPr lang="cs-CZ" sz="2900" dirty="0" err="1" smtClean="0"/>
              <a:t>Computer</a:t>
            </a:r>
            <a:r>
              <a:rPr lang="cs-CZ" sz="2900" dirty="0" smtClean="0"/>
              <a:t> Science, </a:t>
            </a:r>
            <a:r>
              <a:rPr lang="cs-CZ" sz="2900" dirty="0" err="1" smtClean="0"/>
              <a:t>Informatics</a:t>
            </a:r>
            <a:endParaRPr lang="cs-CZ" sz="2900" dirty="0" smtClean="0"/>
          </a:p>
          <a:p>
            <a:pPr algn="r">
              <a:buNone/>
            </a:pPr>
            <a:r>
              <a:rPr lang="cs-CZ" sz="2900" dirty="0" smtClean="0"/>
              <a:t>NO </a:t>
            </a:r>
            <a:r>
              <a:rPr lang="cs-CZ" sz="2900" dirty="0" err="1" smtClean="0"/>
              <a:t>programming</a:t>
            </a:r>
            <a:endParaRPr lang="cs-CZ" sz="2900" dirty="0" smtClean="0"/>
          </a:p>
          <a:p>
            <a:pPr algn="r">
              <a:buNone/>
            </a:pPr>
            <a:endParaRPr lang="cs-CZ" sz="2900" dirty="0" smtClean="0"/>
          </a:p>
          <a:p>
            <a:pPr algn="r">
              <a:buNone/>
            </a:pPr>
            <a:r>
              <a:rPr lang="cs-CZ" sz="2900" dirty="0" smtClean="0"/>
              <a:t>ONLY:  </a:t>
            </a:r>
            <a:r>
              <a:rPr lang="cs-CZ" sz="2900" dirty="0" err="1" smtClean="0"/>
              <a:t>Orientation</a:t>
            </a:r>
            <a:r>
              <a:rPr lang="cs-CZ" sz="2900" dirty="0" smtClean="0"/>
              <a:t> on ICT</a:t>
            </a:r>
          </a:p>
          <a:p>
            <a:pPr algn="r">
              <a:buNone/>
            </a:pPr>
            <a:r>
              <a:rPr lang="cs-CZ" sz="2900" dirty="0" smtClean="0"/>
              <a:t>ONLY: To </a:t>
            </a:r>
            <a:r>
              <a:rPr lang="cs-CZ" sz="2900" dirty="0" err="1" smtClean="0"/>
              <a:t>apply</a:t>
            </a:r>
            <a:r>
              <a:rPr lang="cs-CZ" sz="2900" dirty="0" smtClean="0"/>
              <a:t> </a:t>
            </a:r>
            <a:r>
              <a:rPr lang="cs-CZ" sz="2900" dirty="0" err="1" smtClean="0"/>
              <a:t>algorithmical</a:t>
            </a:r>
            <a:r>
              <a:rPr lang="cs-CZ" sz="2900" dirty="0" smtClean="0"/>
              <a:t> </a:t>
            </a:r>
            <a:r>
              <a:rPr lang="cs-CZ" sz="2900" dirty="0" err="1" smtClean="0"/>
              <a:t>thinking</a:t>
            </a:r>
            <a:endParaRPr lang="cs-CZ" sz="2900" dirty="0" smtClean="0"/>
          </a:p>
          <a:p>
            <a:endParaRPr lang="cs-CZ" sz="1800" dirty="0"/>
          </a:p>
        </p:txBody>
      </p:sp>
      <p:sp>
        <p:nvSpPr>
          <p:cNvPr id="5" name="TextovéPole 4"/>
          <p:cNvSpPr txBox="1"/>
          <p:nvPr/>
        </p:nvSpPr>
        <p:spPr>
          <a:xfrm>
            <a:off x="1224844" y="6596390"/>
            <a:ext cx="7919156" cy="261610"/>
          </a:xfrm>
          <a:prstGeom prst="rect">
            <a:avLst/>
          </a:prstGeom>
          <a:noFill/>
        </p:spPr>
        <p:txBody>
          <a:bodyPr wrap="none" rtlCol="0">
            <a:spAutoFit/>
          </a:bodyPr>
          <a:lstStyle/>
          <a:p>
            <a:r>
              <a:rPr lang="en-US" sz="1100" dirty="0" smtClean="0"/>
              <a:t>FEP EE (2007) Framework Education </a:t>
            </a:r>
            <a:r>
              <a:rPr lang="en-US" sz="1100" dirty="0" err="1" smtClean="0"/>
              <a:t>Programme</a:t>
            </a:r>
            <a:r>
              <a:rPr lang="en-US" sz="1100" dirty="0" smtClean="0"/>
              <a:t> for Elementary Education (with amendments as of 1st September 2007). Prague, 2007</a:t>
            </a:r>
          </a:p>
        </p:txBody>
      </p:sp>
      <p:sp>
        <p:nvSpPr>
          <p:cNvPr id="7" name="Šipka doprava 6"/>
          <p:cNvSpPr/>
          <p:nvPr/>
        </p:nvSpPr>
        <p:spPr>
          <a:xfrm rot="3683987">
            <a:off x="6798441" y="3919472"/>
            <a:ext cx="64294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6072198" y="4714884"/>
            <a:ext cx="242889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a:t>
            </a:r>
            <a:r>
              <a:rPr lang="cs-CZ" dirty="0" smtClean="0"/>
              <a:t> </a:t>
            </a:r>
            <a:r>
              <a:rPr lang="cs-CZ" dirty="0" err="1" smtClean="0"/>
              <a:t>is</a:t>
            </a:r>
            <a:r>
              <a:rPr lang="cs-CZ" dirty="0" smtClean="0"/>
              <a:t> </a:t>
            </a:r>
            <a:r>
              <a:rPr lang="cs-CZ" dirty="0" err="1" smtClean="0"/>
              <a:t>necessary</a:t>
            </a:r>
            <a:r>
              <a:rPr lang="cs-CZ" dirty="0" smtClean="0"/>
              <a:t> to do </a:t>
            </a:r>
            <a:r>
              <a:rPr lang="cs-CZ" dirty="0" err="1" smtClean="0"/>
              <a:t>changes</a:t>
            </a:r>
            <a:r>
              <a:rPr lang="cs-CZ" dirty="0" smtClean="0"/>
              <a:t>!</a:t>
            </a:r>
          </a:p>
          <a:p>
            <a:pPr algn="ctr"/>
            <a:r>
              <a:rPr lang="cs-CZ" dirty="0" smtClean="0"/>
              <a:t>To </a:t>
            </a:r>
            <a:r>
              <a:rPr lang="cs-CZ" dirty="0" err="1" smtClean="0"/>
              <a:t>implement</a:t>
            </a:r>
            <a:r>
              <a:rPr lang="cs-CZ" dirty="0" smtClean="0"/>
              <a:t> </a:t>
            </a:r>
            <a:r>
              <a:rPr lang="cs-CZ" dirty="0" err="1" smtClean="0"/>
              <a:t>elements</a:t>
            </a:r>
            <a:r>
              <a:rPr lang="cs-CZ" dirty="0" smtClean="0"/>
              <a:t> </a:t>
            </a:r>
            <a:r>
              <a:rPr lang="cs-CZ" dirty="0" err="1" smtClean="0"/>
              <a:t>of</a:t>
            </a:r>
            <a:r>
              <a:rPr lang="cs-CZ" dirty="0" smtClean="0"/>
              <a:t> CS</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Participants</a:t>
            </a:r>
            <a:endParaRPr lang="cs-CZ" b="1" dirty="0"/>
          </a:p>
        </p:txBody>
      </p:sp>
      <p:sp>
        <p:nvSpPr>
          <p:cNvPr id="3" name="Zástupný symbol pro obsah 2"/>
          <p:cNvSpPr>
            <a:spLocks noGrp="1"/>
          </p:cNvSpPr>
          <p:nvPr>
            <p:ph sz="half" idx="1"/>
          </p:nvPr>
        </p:nvSpPr>
        <p:spPr>
          <a:xfrm>
            <a:off x="457200" y="1600200"/>
            <a:ext cx="4471990" cy="4525963"/>
          </a:xfrm>
        </p:spPr>
        <p:txBody>
          <a:bodyPr/>
          <a:lstStyle/>
          <a:p>
            <a:r>
              <a:rPr lang="cs-CZ" dirty="0" err="1" smtClean="0"/>
              <a:t>Primary</a:t>
            </a:r>
            <a:r>
              <a:rPr lang="cs-CZ" dirty="0" smtClean="0"/>
              <a:t> </a:t>
            </a:r>
            <a:r>
              <a:rPr lang="cs-CZ" dirty="0" err="1" smtClean="0"/>
              <a:t>School</a:t>
            </a:r>
            <a:r>
              <a:rPr lang="cs-CZ" dirty="0" smtClean="0"/>
              <a:t/>
            </a:r>
            <a:br>
              <a:rPr lang="cs-CZ" dirty="0" smtClean="0"/>
            </a:br>
            <a:r>
              <a:rPr lang="cs-CZ" dirty="0" smtClean="0">
                <a:hlinkClick r:id="rId2"/>
              </a:rPr>
              <a:t>ZŠ Korunovační</a:t>
            </a:r>
            <a:endParaRPr lang="cs-CZ" dirty="0" smtClean="0"/>
          </a:p>
          <a:p>
            <a:pPr lvl="2"/>
            <a:r>
              <a:rPr lang="cs-CZ" dirty="0" err="1" smtClean="0"/>
              <a:t>Headmaster</a:t>
            </a:r>
            <a:endParaRPr lang="cs-CZ" dirty="0" smtClean="0"/>
          </a:p>
          <a:p>
            <a:pPr lvl="2"/>
            <a:r>
              <a:rPr lang="cs-CZ" dirty="0" err="1" smtClean="0"/>
              <a:t>Primary</a:t>
            </a:r>
            <a:r>
              <a:rPr lang="cs-CZ" dirty="0" smtClean="0"/>
              <a:t> </a:t>
            </a:r>
            <a:r>
              <a:rPr lang="cs-CZ" dirty="0" err="1" smtClean="0"/>
              <a:t>Education</a:t>
            </a:r>
            <a:r>
              <a:rPr lang="cs-CZ" dirty="0" smtClean="0"/>
              <a:t> </a:t>
            </a:r>
            <a:r>
              <a:rPr lang="cs-CZ" dirty="0" err="1" smtClean="0"/>
              <a:t>Teachers</a:t>
            </a:r>
            <a:endParaRPr lang="cs-CZ" dirty="0" smtClean="0"/>
          </a:p>
          <a:p>
            <a:pPr lvl="2"/>
            <a:r>
              <a:rPr lang="cs-CZ" dirty="0" err="1" smtClean="0"/>
              <a:t>Pupils</a:t>
            </a:r>
            <a:r>
              <a:rPr lang="cs-CZ" dirty="0" smtClean="0"/>
              <a:t> (</a:t>
            </a:r>
            <a:r>
              <a:rPr lang="cs-CZ" dirty="0" err="1" smtClean="0"/>
              <a:t>about</a:t>
            </a:r>
            <a:r>
              <a:rPr lang="cs-CZ" dirty="0" smtClean="0"/>
              <a:t> 45)</a:t>
            </a:r>
          </a:p>
          <a:p>
            <a:pPr lvl="3">
              <a:buNone/>
            </a:pPr>
            <a:r>
              <a:rPr lang="cs-CZ" dirty="0" err="1" smtClean="0"/>
              <a:t>Year</a:t>
            </a:r>
            <a:r>
              <a:rPr lang="cs-CZ" dirty="0" smtClean="0"/>
              <a:t> 3 (</a:t>
            </a:r>
            <a:r>
              <a:rPr lang="cs-CZ" dirty="0" err="1" smtClean="0"/>
              <a:t>aged</a:t>
            </a:r>
            <a:r>
              <a:rPr lang="cs-CZ" dirty="0" smtClean="0"/>
              <a:t> 8-9)</a:t>
            </a:r>
          </a:p>
          <a:p>
            <a:pPr lvl="3">
              <a:buNone/>
            </a:pPr>
            <a:r>
              <a:rPr lang="cs-CZ" dirty="0" err="1" smtClean="0"/>
              <a:t>Year</a:t>
            </a:r>
            <a:r>
              <a:rPr lang="cs-CZ" dirty="0" smtClean="0"/>
              <a:t> 5 (</a:t>
            </a:r>
            <a:r>
              <a:rPr lang="cs-CZ" dirty="0" err="1" smtClean="0"/>
              <a:t>aged</a:t>
            </a:r>
            <a:r>
              <a:rPr lang="cs-CZ" dirty="0" smtClean="0"/>
              <a:t> 10-11)</a:t>
            </a:r>
          </a:p>
          <a:p>
            <a:pPr lvl="3">
              <a:buNone/>
            </a:pPr>
            <a:r>
              <a:rPr lang="cs-CZ" dirty="0" err="1" smtClean="0"/>
              <a:t>Year</a:t>
            </a:r>
            <a:r>
              <a:rPr lang="cs-CZ" dirty="0" smtClean="0"/>
              <a:t> 4-6 (</a:t>
            </a:r>
            <a:r>
              <a:rPr lang="cs-CZ" dirty="0" err="1" smtClean="0"/>
              <a:t>aged</a:t>
            </a:r>
            <a:r>
              <a:rPr lang="cs-CZ" dirty="0" smtClean="0"/>
              <a:t> 9-12)</a:t>
            </a:r>
          </a:p>
          <a:p>
            <a:pPr lvl="3">
              <a:buNone/>
            </a:pPr>
            <a:r>
              <a:rPr lang="cs-CZ" dirty="0" err="1" smtClean="0"/>
              <a:t>Year</a:t>
            </a:r>
            <a:r>
              <a:rPr lang="cs-CZ" dirty="0" smtClean="0"/>
              <a:t> 7 (</a:t>
            </a:r>
            <a:r>
              <a:rPr lang="cs-CZ" dirty="0" err="1" smtClean="0"/>
              <a:t>aged</a:t>
            </a:r>
            <a:r>
              <a:rPr lang="cs-CZ" dirty="0" smtClean="0"/>
              <a:t> 13-14)</a:t>
            </a:r>
          </a:p>
          <a:p>
            <a:pPr lvl="2">
              <a:buNone/>
            </a:pPr>
            <a:endParaRPr lang="cs-CZ" dirty="0" smtClean="0"/>
          </a:p>
          <a:p>
            <a:pPr lvl="2"/>
            <a:endParaRPr lang="cs-CZ" dirty="0" smtClean="0"/>
          </a:p>
          <a:p>
            <a:endParaRPr lang="cs-CZ" dirty="0"/>
          </a:p>
        </p:txBody>
      </p:sp>
      <p:sp>
        <p:nvSpPr>
          <p:cNvPr id="4" name="Zástupný symbol pro obsah 3"/>
          <p:cNvSpPr>
            <a:spLocks noGrp="1"/>
          </p:cNvSpPr>
          <p:nvPr>
            <p:ph sz="half" idx="2"/>
          </p:nvPr>
        </p:nvSpPr>
        <p:spPr/>
        <p:txBody>
          <a:bodyPr/>
          <a:lstStyle/>
          <a:p>
            <a:r>
              <a:rPr lang="cs-CZ" dirty="0" err="1" smtClean="0">
                <a:hlinkClick r:id="rId3"/>
              </a:rPr>
              <a:t>Faculty</a:t>
            </a:r>
            <a:r>
              <a:rPr lang="cs-CZ" dirty="0" smtClean="0">
                <a:hlinkClick r:id="rId3"/>
              </a:rPr>
              <a:t> </a:t>
            </a:r>
            <a:r>
              <a:rPr lang="cs-CZ" dirty="0" err="1" smtClean="0">
                <a:hlinkClick r:id="rId3"/>
              </a:rPr>
              <a:t>of</a:t>
            </a:r>
            <a:r>
              <a:rPr lang="cs-CZ" dirty="0" smtClean="0">
                <a:hlinkClick r:id="rId3"/>
              </a:rPr>
              <a:t> </a:t>
            </a:r>
            <a:r>
              <a:rPr lang="cs-CZ" dirty="0" err="1" smtClean="0">
                <a:hlinkClick r:id="rId3"/>
              </a:rPr>
              <a:t>Education</a:t>
            </a:r>
            <a:r>
              <a:rPr lang="cs-CZ" dirty="0" smtClean="0"/>
              <a:t>, Charles University in </a:t>
            </a:r>
            <a:r>
              <a:rPr lang="cs-CZ" dirty="0" err="1" smtClean="0"/>
              <a:t>Prague</a:t>
            </a:r>
            <a:endParaRPr lang="cs-CZ" dirty="0" smtClean="0"/>
          </a:p>
          <a:p>
            <a:pPr lvl="2"/>
            <a:r>
              <a:rPr lang="cs-CZ" dirty="0" smtClean="0"/>
              <a:t>ICT student </a:t>
            </a:r>
            <a:r>
              <a:rPr lang="cs-CZ" dirty="0" err="1" smtClean="0"/>
              <a:t>teacher</a:t>
            </a:r>
            <a:endParaRPr lang="cs-CZ" dirty="0" smtClean="0"/>
          </a:p>
          <a:p>
            <a:pPr lvl="2"/>
            <a:r>
              <a:rPr lang="cs-CZ" dirty="0" smtClean="0"/>
              <a:t>ICT </a:t>
            </a:r>
            <a:r>
              <a:rPr lang="cs-CZ" dirty="0" err="1" smtClean="0"/>
              <a:t>teacher</a:t>
            </a:r>
            <a:r>
              <a:rPr lang="cs-CZ" dirty="0" smtClean="0"/>
              <a:t> </a:t>
            </a:r>
            <a:r>
              <a:rPr lang="cs-CZ" dirty="0" err="1" smtClean="0"/>
              <a:t>trainer</a:t>
            </a:r>
            <a:r>
              <a:rPr lang="cs-CZ" dirty="0" smtClean="0"/>
              <a:t> (</a:t>
            </a:r>
            <a:r>
              <a:rPr lang="cs-CZ" dirty="0" err="1" smtClean="0"/>
              <a:t>supervisor</a:t>
            </a:r>
            <a:r>
              <a:rPr lang="cs-CZ" dirty="0" smtClean="0"/>
              <a:t>)</a:t>
            </a:r>
            <a:endParaRPr lang="cs-CZ" i="1" dirty="0" smtClean="0"/>
          </a:p>
          <a:p>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Starting</a:t>
            </a:r>
            <a:r>
              <a:rPr lang="cs-CZ" b="1" dirty="0" smtClean="0"/>
              <a:t> </a:t>
            </a:r>
            <a:r>
              <a:rPr lang="cs-CZ" b="1" dirty="0" err="1" smtClean="0"/>
              <a:t>points</a:t>
            </a:r>
            <a:r>
              <a:rPr lang="cs-CZ" b="1" dirty="0" smtClean="0"/>
              <a:t>: </a:t>
            </a:r>
            <a:r>
              <a:rPr lang="cs-CZ" b="1" dirty="0" err="1" smtClean="0"/>
              <a:t>Creativity</a:t>
            </a:r>
            <a:endParaRPr lang="cs-CZ" b="1" dirty="0" smtClean="0"/>
          </a:p>
        </p:txBody>
      </p:sp>
      <p:sp>
        <p:nvSpPr>
          <p:cNvPr id="3" name="Zástupný symbol pro obsah 2"/>
          <p:cNvSpPr>
            <a:spLocks noGrp="1"/>
          </p:cNvSpPr>
          <p:nvPr>
            <p:ph idx="1"/>
          </p:nvPr>
        </p:nvSpPr>
        <p:spPr/>
        <p:txBody>
          <a:bodyPr>
            <a:noAutofit/>
          </a:bodyPr>
          <a:lstStyle/>
          <a:p>
            <a:pPr marL="342900" lvl="2" indent="-342900"/>
            <a:r>
              <a:rPr lang="cs-CZ" sz="1800" dirty="0" err="1" smtClean="0"/>
              <a:t>School</a:t>
            </a:r>
            <a:r>
              <a:rPr lang="cs-CZ" sz="1800" dirty="0" smtClean="0"/>
              <a:t> </a:t>
            </a:r>
            <a:r>
              <a:rPr lang="cs-CZ" sz="1800" dirty="0" err="1" smtClean="0"/>
              <a:t>educational</a:t>
            </a:r>
            <a:r>
              <a:rPr lang="cs-CZ" sz="1800" dirty="0" smtClean="0"/>
              <a:t> </a:t>
            </a:r>
            <a:r>
              <a:rPr lang="cs-CZ" sz="1800" dirty="0" err="1" smtClean="0"/>
              <a:t>programme</a:t>
            </a:r>
            <a:r>
              <a:rPr lang="cs-CZ" sz="1800" dirty="0" smtClean="0"/>
              <a:t>: </a:t>
            </a:r>
            <a:r>
              <a:rPr lang="cs-CZ" sz="1800" b="1" i="1" dirty="0" err="1" smtClean="0">
                <a:solidFill>
                  <a:srgbClr val="FF0000"/>
                </a:solidFill>
              </a:rPr>
              <a:t>Creative</a:t>
            </a:r>
            <a:r>
              <a:rPr lang="cs-CZ" sz="1800" b="1" i="1" dirty="0" smtClean="0">
                <a:solidFill>
                  <a:srgbClr val="FF0000"/>
                </a:solidFill>
              </a:rPr>
              <a:t> </a:t>
            </a:r>
            <a:r>
              <a:rPr lang="cs-CZ" sz="1800" b="1" i="1" dirty="0" err="1" smtClean="0">
                <a:solidFill>
                  <a:srgbClr val="FF0000"/>
                </a:solidFill>
              </a:rPr>
              <a:t>school</a:t>
            </a:r>
            <a:endParaRPr lang="cs-CZ" sz="1800" b="1" i="1" dirty="0" smtClean="0">
              <a:solidFill>
                <a:srgbClr val="FF0000"/>
              </a:solidFill>
            </a:endParaRPr>
          </a:p>
          <a:p>
            <a:pPr lvl="1">
              <a:buNone/>
            </a:pPr>
            <a:r>
              <a:rPr lang="en-GB" sz="1400" dirty="0" smtClean="0"/>
              <a:t>a </a:t>
            </a:r>
            <a:r>
              <a:rPr lang="en-GB" sz="1400" dirty="0"/>
              <a:t>key idea for teaching in all subjects in all levels </a:t>
            </a:r>
            <a:r>
              <a:rPr lang="cs-CZ" sz="1400" dirty="0" smtClean="0"/>
              <a:t> </a:t>
            </a:r>
            <a:r>
              <a:rPr lang="cs-CZ" sz="1400" dirty="0" err="1" smtClean="0"/>
              <a:t>and</a:t>
            </a:r>
            <a:r>
              <a:rPr lang="cs-CZ" sz="1400" dirty="0" smtClean="0"/>
              <a:t> </a:t>
            </a:r>
            <a:r>
              <a:rPr lang="cs-CZ" sz="1400" dirty="0" err="1" smtClean="0"/>
              <a:t>and</a:t>
            </a:r>
            <a:r>
              <a:rPr lang="cs-CZ" sz="1400" dirty="0" smtClean="0"/>
              <a:t> </a:t>
            </a:r>
            <a:r>
              <a:rPr lang="cs-CZ" sz="1400" dirty="0" err="1" smtClean="0"/>
              <a:t>approach</a:t>
            </a:r>
            <a:r>
              <a:rPr lang="cs-CZ" sz="1400" dirty="0" smtClean="0"/>
              <a:t> to </a:t>
            </a:r>
            <a:r>
              <a:rPr lang="cs-CZ" sz="1400" dirty="0" err="1" smtClean="0"/>
              <a:t>pupils</a:t>
            </a:r>
            <a:r>
              <a:rPr lang="cs-CZ" sz="1400" dirty="0" smtClean="0"/>
              <a:t> </a:t>
            </a:r>
            <a:r>
              <a:rPr lang="cs-CZ" sz="1400" dirty="0" err="1" smtClean="0"/>
              <a:t>thinking</a:t>
            </a:r>
            <a:r>
              <a:rPr lang="cs-CZ" sz="1400" dirty="0" smtClean="0"/>
              <a:t> </a:t>
            </a:r>
            <a:r>
              <a:rPr lang="cs-CZ" sz="1400" dirty="0" err="1" smtClean="0"/>
              <a:t>and</a:t>
            </a:r>
            <a:r>
              <a:rPr lang="cs-CZ" sz="1400" dirty="0" smtClean="0"/>
              <a:t> </a:t>
            </a:r>
            <a:r>
              <a:rPr lang="cs-CZ" sz="1400" dirty="0" err="1" smtClean="0"/>
              <a:t>learning</a:t>
            </a:r>
            <a:endParaRPr lang="cs-CZ" sz="1400" dirty="0" smtClean="0"/>
          </a:p>
          <a:p>
            <a:pPr>
              <a:buNone/>
            </a:pPr>
            <a:endParaRPr lang="cs-CZ" sz="1800" dirty="0" smtClean="0"/>
          </a:p>
          <a:p>
            <a:pPr>
              <a:buNone/>
            </a:pPr>
            <a:r>
              <a:rPr lang="en-US" sz="1800" dirty="0" smtClean="0"/>
              <a:t>“A mutual acceptance of teachers and parents is a fundamental presumption in order that a pupil would not struggle against his/her learning and school, and s/he would have positive reactions to education. It means </a:t>
            </a:r>
            <a:r>
              <a:rPr lang="en-US" sz="1800" b="1" dirty="0" smtClean="0">
                <a:solidFill>
                  <a:schemeClr val="accent1">
                    <a:lumMod val="75000"/>
                  </a:schemeClr>
                </a:solidFill>
              </a:rPr>
              <a:t>schoolteachers perceive parents as the best ones for their children</a:t>
            </a:r>
            <a:r>
              <a:rPr lang="en-US" sz="1800" dirty="0" smtClean="0"/>
              <a:t>. And on the other hand, </a:t>
            </a:r>
            <a:r>
              <a:rPr lang="en-US" sz="1800" b="1" dirty="0" smtClean="0">
                <a:solidFill>
                  <a:schemeClr val="accent1">
                    <a:lumMod val="75000"/>
                  </a:schemeClr>
                </a:solidFill>
              </a:rPr>
              <a:t>parents accept school and its teachers as the best school</a:t>
            </a:r>
            <a:r>
              <a:rPr lang="en-US" sz="1800" dirty="0" smtClean="0"/>
              <a:t>, and the best teachers for their child. It is very important that parents and teachers should create and arrange for a child to have an emotionally safety space for his/her development and school work.” </a:t>
            </a:r>
            <a:endParaRPr lang="cs-CZ" sz="1800" dirty="0" smtClean="0"/>
          </a:p>
          <a:p>
            <a:pPr>
              <a:buNone/>
            </a:pPr>
            <a:r>
              <a:rPr lang="en-US" sz="1800" dirty="0" smtClean="0"/>
              <a:t>The school applies a fundamental principle for designing learning activities which reflects </a:t>
            </a:r>
            <a:r>
              <a:rPr lang="en-US" sz="1800" dirty="0" err="1" smtClean="0"/>
              <a:t>J.A.Comenius’s</a:t>
            </a:r>
            <a:r>
              <a:rPr lang="en-US" sz="1800" dirty="0" smtClean="0"/>
              <a:t> idea that “pupils who are plugged into learning actively and through all senses, adopt and acquire new knowledge and skills more easily than in the case of traditional teaching, based on the transmission and interpretation of study matter as ready knowledge, or on doing notes in workbooks, and memorization.”</a:t>
            </a:r>
            <a:endParaRPr lang="cs-CZ" sz="1800" dirty="0"/>
          </a:p>
        </p:txBody>
      </p:sp>
      <p:sp>
        <p:nvSpPr>
          <p:cNvPr id="4" name="TextovéPole 3"/>
          <p:cNvSpPr txBox="1"/>
          <p:nvPr/>
        </p:nvSpPr>
        <p:spPr>
          <a:xfrm>
            <a:off x="6251862" y="6596390"/>
            <a:ext cx="2892138" cy="261610"/>
          </a:xfrm>
          <a:prstGeom prst="rect">
            <a:avLst/>
          </a:prstGeom>
          <a:noFill/>
        </p:spPr>
        <p:txBody>
          <a:bodyPr wrap="none" rtlCol="0">
            <a:spAutoFit/>
          </a:bodyPr>
          <a:lstStyle/>
          <a:p>
            <a:r>
              <a:rPr lang="en-GB" sz="1100" dirty="0" smtClean="0"/>
              <a:t>http://www.korunka.gns.cz/cl1801736408.htm</a:t>
            </a:r>
            <a:endParaRPr lang="cs-CZ" sz="1100" dirty="0"/>
          </a:p>
        </p:txBody>
      </p:sp>
      <p:sp>
        <p:nvSpPr>
          <p:cNvPr id="5" name="TextovéPole 4"/>
          <p:cNvSpPr txBox="1"/>
          <p:nvPr/>
        </p:nvSpPr>
        <p:spPr>
          <a:xfrm>
            <a:off x="7781126" y="6357958"/>
            <a:ext cx="1362874" cy="261610"/>
          </a:xfrm>
          <a:prstGeom prst="rect">
            <a:avLst/>
          </a:prstGeom>
          <a:noFill/>
        </p:spPr>
        <p:txBody>
          <a:bodyPr wrap="none" rtlCol="0">
            <a:spAutoFit/>
          </a:bodyPr>
          <a:lstStyle/>
          <a:p>
            <a:r>
              <a:rPr lang="en-GB" sz="1100" dirty="0" smtClean="0"/>
              <a:t>www.tvorivaskola.cz</a:t>
            </a:r>
            <a:endParaRPr lang="cs-CZ" sz="11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smtClean="0"/>
              <a:t>Starting</a:t>
            </a:r>
            <a:r>
              <a:rPr lang="cs-CZ" b="1" dirty="0" smtClean="0"/>
              <a:t> </a:t>
            </a:r>
            <a:r>
              <a:rPr lang="cs-CZ" b="1" dirty="0" err="1" smtClean="0"/>
              <a:t>points</a:t>
            </a:r>
            <a:r>
              <a:rPr lang="cs-CZ" b="1" dirty="0" smtClean="0"/>
              <a:t>: </a:t>
            </a:r>
            <a:r>
              <a:rPr lang="cs-CZ" b="1" dirty="0" err="1" smtClean="0"/>
              <a:t>Art</a:t>
            </a:r>
            <a:r>
              <a:rPr lang="cs-CZ" b="1" dirty="0" smtClean="0"/>
              <a:t>-</a:t>
            </a:r>
            <a:r>
              <a:rPr lang="cs-CZ" b="1" dirty="0" err="1" smtClean="0"/>
              <a:t>Language</a:t>
            </a:r>
            <a:r>
              <a:rPr lang="cs-CZ" b="1" dirty="0" smtClean="0"/>
              <a:t>-ICT</a:t>
            </a:r>
          </a:p>
        </p:txBody>
      </p:sp>
      <p:graphicFrame>
        <p:nvGraphicFramePr>
          <p:cNvPr id="7" name="Zástupný symbol pro obsah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The</a:t>
            </a:r>
            <a:r>
              <a:rPr lang="cs-CZ" b="1" dirty="0" smtClean="0"/>
              <a:t> idea</a:t>
            </a:r>
            <a:endParaRPr lang="cs-CZ" b="1" dirty="0"/>
          </a:p>
        </p:txBody>
      </p:sp>
      <p:sp>
        <p:nvSpPr>
          <p:cNvPr id="3" name="Zástupný symbol pro obsah 2"/>
          <p:cNvSpPr>
            <a:spLocks noGrp="1"/>
          </p:cNvSpPr>
          <p:nvPr>
            <p:ph idx="1"/>
          </p:nvPr>
        </p:nvSpPr>
        <p:spPr/>
        <p:txBody>
          <a:bodyPr>
            <a:normAutofit/>
          </a:bodyPr>
          <a:lstStyle/>
          <a:p>
            <a:pPr>
              <a:buNone/>
            </a:pPr>
            <a:endParaRPr lang="cs-CZ" dirty="0" smtClean="0"/>
          </a:p>
        </p:txBody>
      </p:sp>
      <p:graphicFrame>
        <p:nvGraphicFramePr>
          <p:cNvPr id="7" name="Diagram 6"/>
          <p:cNvGraphicFramePr/>
          <p:nvPr>
            <p:extLst>
              <p:ext uri="{D42A27DB-BD31-4B8C-83A1-F6EECF244321}">
                <p14:modId xmlns:p14="http://schemas.microsoft.com/office/powerpoint/2010/main" val="302170232"/>
              </p:ext>
            </p:extLst>
          </p:nvPr>
        </p:nvGraphicFramePr>
        <p:xfrm>
          <a:off x="357158" y="1785926"/>
          <a:ext cx="84296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The</a:t>
            </a:r>
            <a:r>
              <a:rPr lang="cs-CZ" b="1" dirty="0" smtClean="0"/>
              <a:t> model</a:t>
            </a:r>
            <a:endParaRPr lang="cs-CZ" b="1" dirty="0"/>
          </a:p>
        </p:txBody>
      </p:sp>
      <p:sp>
        <p:nvSpPr>
          <p:cNvPr id="3" name="Zástupný symbol pro obsah 2"/>
          <p:cNvSpPr>
            <a:spLocks noGrp="1"/>
          </p:cNvSpPr>
          <p:nvPr>
            <p:ph idx="1"/>
          </p:nvPr>
        </p:nvSpPr>
        <p:spPr/>
        <p:txBody>
          <a:bodyPr>
            <a:normAutofit/>
          </a:bodyPr>
          <a:lstStyle/>
          <a:p>
            <a:pPr>
              <a:buNone/>
            </a:pPr>
            <a:endParaRPr lang="cs-CZ" dirty="0"/>
          </a:p>
        </p:txBody>
      </p:sp>
      <p:graphicFrame>
        <p:nvGraphicFramePr>
          <p:cNvPr id="5" name="Diagram 4"/>
          <p:cNvGraphicFramePr/>
          <p:nvPr/>
        </p:nvGraphicFramePr>
        <p:xfrm>
          <a:off x="642910" y="1214422"/>
          <a:ext cx="8072494"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What</a:t>
            </a:r>
            <a:r>
              <a:rPr lang="cs-CZ" b="1" dirty="0" smtClean="0"/>
              <a:t> </a:t>
            </a:r>
            <a:r>
              <a:rPr lang="cs-CZ" b="1" dirty="0" err="1" smtClean="0"/>
              <a:t>pupils</a:t>
            </a:r>
            <a:r>
              <a:rPr lang="cs-CZ" b="1" dirty="0" smtClean="0"/>
              <a:t> </a:t>
            </a:r>
            <a:r>
              <a:rPr lang="cs-CZ" b="1" dirty="0" err="1" smtClean="0"/>
              <a:t>have</a:t>
            </a:r>
            <a:r>
              <a:rPr lang="cs-CZ" b="1" dirty="0" smtClean="0"/>
              <a:t> </a:t>
            </a:r>
            <a:r>
              <a:rPr lang="cs-CZ" b="1" dirty="0" err="1" smtClean="0"/>
              <a:t>done</a:t>
            </a:r>
            <a:endParaRPr lang="cs-CZ" b="1" dirty="0"/>
          </a:p>
        </p:txBody>
      </p:sp>
      <p:sp>
        <p:nvSpPr>
          <p:cNvPr id="3" name="Zástupný symbol pro obsah 2"/>
          <p:cNvSpPr>
            <a:spLocks noGrp="1"/>
          </p:cNvSpPr>
          <p:nvPr>
            <p:ph idx="1"/>
          </p:nvPr>
        </p:nvSpPr>
        <p:spPr/>
        <p:txBody>
          <a:bodyPr>
            <a:normAutofit/>
          </a:bodyPr>
          <a:lstStyle/>
          <a:p>
            <a:pPr>
              <a:buNone/>
            </a:pPr>
            <a:endParaRPr lang="cs-CZ" dirty="0" smtClean="0"/>
          </a:p>
        </p:txBody>
      </p:sp>
      <p:pic>
        <p:nvPicPr>
          <p:cNvPr id="5" name="Obrázek 4" descr="2013_2trida-deti-zviratka-prochazka.jpg"/>
          <p:cNvPicPr>
            <a:picLocks noChangeAspect="1"/>
          </p:cNvPicPr>
          <p:nvPr/>
        </p:nvPicPr>
        <p:blipFill>
          <a:blip r:embed="rId2" cstate="print"/>
          <a:stretch>
            <a:fillRect/>
          </a:stretch>
        </p:blipFill>
        <p:spPr>
          <a:xfrm>
            <a:off x="1657176" y="1500174"/>
            <a:ext cx="6915320" cy="4767424"/>
          </a:xfrm>
          <a:prstGeom prst="rect">
            <a:avLst/>
          </a:prstGeom>
        </p:spPr>
      </p:pic>
      <p:sp>
        <p:nvSpPr>
          <p:cNvPr id="6" name="TextovéPole 5"/>
          <p:cNvSpPr txBox="1"/>
          <p:nvPr/>
        </p:nvSpPr>
        <p:spPr>
          <a:xfrm>
            <a:off x="6929454" y="6286520"/>
            <a:ext cx="1619226" cy="369332"/>
          </a:xfrm>
          <a:prstGeom prst="rect">
            <a:avLst/>
          </a:prstGeom>
          <a:noFill/>
        </p:spPr>
        <p:txBody>
          <a:bodyPr wrap="none" rtlCol="0">
            <a:spAutoFit/>
          </a:bodyPr>
          <a:lstStyle/>
          <a:p>
            <a:r>
              <a:rPr lang="cs-CZ" b="1" dirty="0" err="1" smtClean="0"/>
              <a:t>Year</a:t>
            </a:r>
            <a:r>
              <a:rPr lang="cs-CZ" b="1" dirty="0" smtClean="0"/>
              <a:t> 2 (</a:t>
            </a:r>
            <a:r>
              <a:rPr lang="cs-CZ" b="1" dirty="0" err="1" smtClean="0"/>
              <a:t>Aged</a:t>
            </a:r>
            <a:r>
              <a:rPr lang="cs-CZ" b="1" dirty="0" smtClean="0"/>
              <a:t> 7)</a:t>
            </a:r>
            <a:endParaRPr lang="cs-CZ" b="1" dirty="0"/>
          </a:p>
        </p:txBody>
      </p:sp>
      <p:sp>
        <p:nvSpPr>
          <p:cNvPr id="7" name="TextovéPole 6"/>
          <p:cNvSpPr txBox="1"/>
          <p:nvPr/>
        </p:nvSpPr>
        <p:spPr>
          <a:xfrm>
            <a:off x="1714480" y="6215082"/>
            <a:ext cx="4286280" cy="369332"/>
          </a:xfrm>
          <a:prstGeom prst="rect">
            <a:avLst/>
          </a:prstGeom>
          <a:noFill/>
        </p:spPr>
        <p:txBody>
          <a:bodyPr wrap="square" rtlCol="0">
            <a:spAutoFit/>
          </a:bodyPr>
          <a:lstStyle/>
          <a:p>
            <a:pPr lvl="0"/>
            <a:r>
              <a:rPr lang="cs-CZ" i="1" dirty="0" err="1" smtClean="0"/>
              <a:t>Children</a:t>
            </a:r>
            <a:r>
              <a:rPr lang="cs-CZ" i="1" dirty="0" smtClean="0"/>
              <a:t> </a:t>
            </a:r>
            <a:r>
              <a:rPr lang="cs-CZ" i="1" dirty="0" err="1" smtClean="0"/>
              <a:t>and</a:t>
            </a:r>
            <a:r>
              <a:rPr lang="cs-CZ" i="1" dirty="0" smtClean="0"/>
              <a:t> </a:t>
            </a:r>
            <a:r>
              <a:rPr lang="cs-CZ" i="1" dirty="0" err="1" smtClean="0"/>
              <a:t>their</a:t>
            </a:r>
            <a:r>
              <a:rPr lang="cs-CZ" i="1" dirty="0" smtClean="0"/>
              <a:t> </a:t>
            </a:r>
            <a:r>
              <a:rPr lang="cs-CZ" i="1" dirty="0" err="1" smtClean="0"/>
              <a:t>pets</a:t>
            </a:r>
            <a:r>
              <a:rPr lang="cs-CZ" i="1" dirty="0" smtClean="0"/>
              <a:t> </a:t>
            </a:r>
            <a:r>
              <a:rPr lang="cs-CZ" i="1" dirty="0" err="1" smtClean="0"/>
              <a:t>walking</a:t>
            </a:r>
            <a:r>
              <a:rPr lang="cs-CZ" i="1" dirty="0" smtClean="0"/>
              <a:t>  in </a:t>
            </a:r>
            <a:r>
              <a:rPr lang="cs-CZ" i="1" dirty="0" err="1" smtClean="0"/>
              <a:t>Prague</a:t>
            </a:r>
            <a:endParaRPr lang="cs-CZ" i="1" dirty="0"/>
          </a:p>
        </p:txBody>
      </p:sp>
      <p:sp>
        <p:nvSpPr>
          <p:cNvPr id="8" name="TextovéPole 7"/>
          <p:cNvSpPr txBox="1"/>
          <p:nvPr/>
        </p:nvSpPr>
        <p:spPr>
          <a:xfrm>
            <a:off x="285720" y="1500174"/>
            <a:ext cx="863506" cy="584775"/>
          </a:xfrm>
          <a:prstGeom prst="rect">
            <a:avLst/>
          </a:prstGeom>
          <a:noFill/>
        </p:spPr>
        <p:txBody>
          <a:bodyPr wrap="none" rtlCol="0">
            <a:spAutoFit/>
          </a:bodyPr>
          <a:lstStyle/>
          <a:p>
            <a:r>
              <a:rPr lang="cs-CZ" sz="3200" b="1" dirty="0" smtClean="0"/>
              <a:t>ART</a:t>
            </a:r>
            <a:endParaRPr lang="cs-CZ" sz="3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961</Words>
  <Application>Microsoft Office PowerPoint</Application>
  <PresentationFormat>On-screen Show (4:3)</PresentationFormat>
  <Paragraphs>153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Motiv sady Office</vt:lpstr>
      <vt:lpstr>PowerPoint Presentation</vt:lpstr>
      <vt:lpstr>PowerPoint Presentation</vt:lpstr>
      <vt:lpstr>Introduction: ICT in Czech curriculum</vt:lpstr>
      <vt:lpstr>Participants</vt:lpstr>
      <vt:lpstr>Starting points: Creativity</vt:lpstr>
      <vt:lpstr>Starting points: Art-Language-ICT</vt:lpstr>
      <vt:lpstr>The idea</vt:lpstr>
      <vt:lpstr>The model</vt:lpstr>
      <vt:lpstr>What pupils have done</vt:lpstr>
      <vt:lpstr>What pupils have done</vt:lpstr>
      <vt:lpstr>What pupils have done</vt:lpstr>
      <vt:lpstr>What pupils have done</vt:lpstr>
      <vt:lpstr>What pupils have done</vt:lpstr>
      <vt:lpstr>What pupils have done</vt:lpstr>
      <vt:lpstr>What pupils have done</vt:lpstr>
      <vt:lpstr>What pupils have done</vt:lpstr>
      <vt:lpstr>What pupils have done</vt:lpstr>
      <vt:lpstr>What we have learnt</vt:lpstr>
      <vt:lpstr>What we have learnt</vt:lpstr>
      <vt:lpstr>Next steps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mirocerno</dc:creator>
  <cp:lastModifiedBy>owner</cp:lastModifiedBy>
  <cp:revision>52</cp:revision>
  <dcterms:created xsi:type="dcterms:W3CDTF">2013-02-01T09:46:29Z</dcterms:created>
  <dcterms:modified xsi:type="dcterms:W3CDTF">2013-02-06T14:57:59Z</dcterms:modified>
</cp:coreProperties>
</file>